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8.jpg" ContentType="image/jpeg"/>
  <Override PartName="/ppt/notesSlides/notesSlide7.xml" ContentType="application/vnd.openxmlformats-officedocument.presentationml.notesSlide+xml"/>
  <Override PartName="/ppt/media/image19.jpg" ContentType="image/jpeg"/>
  <Override PartName="/ppt/media/image20.jpg" ContentType="image/jpeg"/>
  <Override PartName="/ppt/media/image21.jpg" ContentType="image/jpeg"/>
  <Override PartName="/ppt/media/image22.jpg" ContentType="image/jpeg"/>
  <Override PartName="/ppt/notesSlides/notesSlide8.xml" ContentType="application/vnd.openxmlformats-officedocument.presentationml.notesSlide+xml"/>
  <Override PartName="/ppt/media/image24.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4.jpg" ContentType="image/jpeg"/>
  <Override PartName="/ppt/media/image45.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6.jpg" ContentType="image/jpeg"/>
  <Override PartName="/ppt/media/image47.jpg" ContentType="image/jpeg"/>
  <Override PartName="/ppt/media/image48.jpg" ContentType="image/jpeg"/>
  <Override PartName="/ppt/media/image49.jpg" ContentType="image/jpeg"/>
  <Override PartName="/ppt/media/image51.jpg" ContentType="image/jpeg"/>
  <Override PartName="/ppt/notesSlides/notesSlide22.xml" ContentType="application/vnd.openxmlformats-officedocument.presentationml.notesSlide+xml"/>
  <Override PartName="/ppt/media/image54.jpg" ContentType="image/jpeg"/>
  <Override PartName="/ppt/media/image56.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7" r:id="rId4"/>
    <p:sldMasterId id="2147484064" r:id="rId5"/>
  </p:sldMasterIdLst>
  <p:notesMasterIdLst>
    <p:notesMasterId r:id="rId35"/>
  </p:notesMasterIdLst>
  <p:handoutMasterIdLst>
    <p:handoutMasterId r:id="rId36"/>
  </p:handoutMasterIdLst>
  <p:sldIdLst>
    <p:sldId id="2145704532" r:id="rId6"/>
    <p:sldId id="2145704526" r:id="rId7"/>
    <p:sldId id="2145704535" r:id="rId8"/>
    <p:sldId id="2145704531" r:id="rId9"/>
    <p:sldId id="2145704537" r:id="rId10"/>
    <p:sldId id="2145704533" r:id="rId11"/>
    <p:sldId id="2145704534" r:id="rId12"/>
    <p:sldId id="390" r:id="rId13"/>
    <p:sldId id="264" r:id="rId14"/>
    <p:sldId id="265" r:id="rId15"/>
    <p:sldId id="266" r:id="rId16"/>
    <p:sldId id="267" r:id="rId17"/>
    <p:sldId id="268" r:id="rId18"/>
    <p:sldId id="269" r:id="rId19"/>
    <p:sldId id="396" r:id="rId20"/>
    <p:sldId id="271" r:id="rId21"/>
    <p:sldId id="272" r:id="rId22"/>
    <p:sldId id="273" r:id="rId23"/>
    <p:sldId id="274" r:id="rId24"/>
    <p:sldId id="275" r:id="rId25"/>
    <p:sldId id="276" r:id="rId26"/>
    <p:sldId id="2145704538" r:id="rId27"/>
    <p:sldId id="278" r:id="rId28"/>
    <p:sldId id="279" r:id="rId29"/>
    <p:sldId id="280" r:id="rId30"/>
    <p:sldId id="281" r:id="rId31"/>
    <p:sldId id="282" r:id="rId32"/>
    <p:sldId id="283" r:id="rId33"/>
    <p:sldId id="277" r:id="rId34"/>
  </p:sldIdLst>
  <p:sldSz cx="12192000" cy="6858000"/>
  <p:notesSz cx="6819900" cy="9918700"/>
  <p:embeddedFontLst>
    <p:embeddedFont>
      <p:font typeface="Calibri" panose="020F0502020204030204" pitchFamily="34" charset="0"/>
      <p:regular r:id="rId37"/>
      <p:bold r:id="rId38"/>
      <p:italic r:id="rId39"/>
      <p:boldItalic r:id="rId40"/>
    </p:embeddedFont>
    <p:embeddedFont>
      <p:font typeface="TESCO Modern" panose="020B0604020202020204" charset="0"/>
      <p:regular r:id="rId41"/>
      <p:bold r:id="rId42"/>
      <p:italic r:id="rId43"/>
      <p:boldItalic r:id="rId44"/>
    </p:embeddedFont>
    <p:embeddedFont>
      <p:font typeface="TESCO Modern Bold" panose="020B0604020202020204" charset="0"/>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73900F-1EF6-9902-81DC-FA3EC8A79E00}" name="Dallas, Celine" initials="DC" userId="S::celine.dallas1@tesco.com::cd59c52f-6510-49c9-a2a9-c76ed1132f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cKenzie, Jessica X" initials="MJX" lastIdx="1" clrIdx="0">
    <p:extLst>
      <p:ext uri="{19B8F6BF-5375-455C-9EA6-DF929625EA0E}">
        <p15:presenceInfo xmlns:p15="http://schemas.microsoft.com/office/powerpoint/2012/main" userId="S::Jessica.X.McKenzie@tesco.com::1bcb45d8-8547-4111-bb75-ac15b639639d" providerId="AD"/>
      </p:ext>
    </p:extLst>
  </p:cmAuthor>
  <p:cmAuthor id="2" name="Moray Busch" initials="" lastIdx="19" clrIdx="1"/>
  <p:cmAuthor id="3" name="Ed Kemp Sloan" initials="" lastIdx="1" clrIdx="2"/>
  <p:cmAuthor id="4" name=""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4F2"/>
    <a:srgbClr val="00539F"/>
    <a:srgbClr val="00A88E"/>
    <a:srgbClr val="EF6A00"/>
    <a:srgbClr val="0B9DE3"/>
    <a:srgbClr val="AF7BE3"/>
    <a:srgbClr val="FF5696"/>
    <a:srgbClr val="CC3333"/>
    <a:srgbClr val="008800"/>
    <a:srgbClr val="0074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B2D9C-CD91-4A4A-9262-F9EB6796EDA6}" v="277" dt="2023-01-15T16:44:40.619"/>
    <p1510:client id="{58198A98-65DE-7ACE-4059-1EBD868DA7D1}" v="12" dt="2023-01-17T10:56:04.455"/>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72" autoAdjust="0"/>
  </p:normalViewPr>
  <p:slideViewPr>
    <p:cSldViewPr snapToGrid="0">
      <p:cViewPr varScale="1">
        <p:scale>
          <a:sx n="58" d="100"/>
          <a:sy n="58" d="100"/>
        </p:scale>
        <p:origin x="964"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6033" cy="497610"/>
          </a:xfrm>
          <a:prstGeom prst="rect">
            <a:avLst/>
          </a:prstGeom>
        </p:spPr>
        <p:txBody>
          <a:bodyPr vert="horz" lIns="91806" tIns="45903" rIns="91806" bIns="45903" rtlCol="0"/>
          <a:lstStyle>
            <a:lvl1pPr algn="l">
              <a:defRPr sz="1200"/>
            </a:lvl1pPr>
          </a:lstStyle>
          <a:p>
            <a:endParaRPr lang="en-GB"/>
          </a:p>
        </p:txBody>
      </p:sp>
      <p:sp>
        <p:nvSpPr>
          <p:cNvPr id="3" name="Date Placeholder 2"/>
          <p:cNvSpPr>
            <a:spLocks noGrp="1"/>
          </p:cNvSpPr>
          <p:nvPr>
            <p:ph type="dt" sz="quarter" idx="1"/>
          </p:nvPr>
        </p:nvSpPr>
        <p:spPr>
          <a:xfrm>
            <a:off x="3862275" y="0"/>
            <a:ext cx="2956033" cy="497610"/>
          </a:xfrm>
          <a:prstGeom prst="rect">
            <a:avLst/>
          </a:prstGeom>
        </p:spPr>
        <p:txBody>
          <a:bodyPr vert="horz" lIns="91806" tIns="45903" rIns="91806" bIns="45903" rtlCol="0"/>
          <a:lstStyle>
            <a:lvl1pPr algn="r">
              <a:defRPr sz="1200"/>
            </a:lvl1pPr>
          </a:lstStyle>
          <a:p>
            <a:fld id="{10A9326E-CBEF-40CC-A03D-A007BCF31586}" type="datetimeFigureOut">
              <a:rPr lang="en-GB" smtClean="0"/>
              <a:t>17/01/2023</a:t>
            </a:fld>
            <a:endParaRPr lang="en-GB"/>
          </a:p>
        </p:txBody>
      </p:sp>
      <p:sp>
        <p:nvSpPr>
          <p:cNvPr id="4" name="Footer Placeholder 3"/>
          <p:cNvSpPr>
            <a:spLocks noGrp="1"/>
          </p:cNvSpPr>
          <p:nvPr>
            <p:ph type="ftr" sz="quarter" idx="2"/>
          </p:nvPr>
        </p:nvSpPr>
        <p:spPr>
          <a:xfrm>
            <a:off x="0" y="9421090"/>
            <a:ext cx="2956033" cy="497610"/>
          </a:xfrm>
          <a:prstGeom prst="rect">
            <a:avLst/>
          </a:prstGeom>
        </p:spPr>
        <p:txBody>
          <a:bodyPr vert="horz" lIns="91806" tIns="45903" rIns="91806" bIns="45903" rtlCol="0" anchor="b"/>
          <a:lstStyle>
            <a:lvl1pPr algn="l">
              <a:defRPr sz="1200"/>
            </a:lvl1pPr>
          </a:lstStyle>
          <a:p>
            <a:endParaRPr lang="en-GB"/>
          </a:p>
        </p:txBody>
      </p:sp>
      <p:sp>
        <p:nvSpPr>
          <p:cNvPr id="5" name="Slide Number Placeholder 4"/>
          <p:cNvSpPr>
            <a:spLocks noGrp="1"/>
          </p:cNvSpPr>
          <p:nvPr>
            <p:ph type="sldNum" sz="quarter" idx="3"/>
          </p:nvPr>
        </p:nvSpPr>
        <p:spPr>
          <a:xfrm>
            <a:off x="3862275" y="9421090"/>
            <a:ext cx="2956033" cy="497610"/>
          </a:xfrm>
          <a:prstGeom prst="rect">
            <a:avLst/>
          </a:prstGeom>
        </p:spPr>
        <p:txBody>
          <a:bodyPr vert="horz" lIns="91806" tIns="45903" rIns="91806" bIns="45903" rtlCol="0" anchor="b"/>
          <a:lstStyle>
            <a:lvl1pPr algn="r">
              <a:defRPr sz="1200"/>
            </a:lvl1pPr>
          </a:lstStyle>
          <a:p>
            <a:fld id="{AAAE7352-88F6-47D8-A2EB-5021850EAFCF}" type="slidenum">
              <a:rPr lang="en-GB" smtClean="0"/>
              <a:t>‹#›</a:t>
            </a:fld>
            <a:endParaRPr lang="en-GB"/>
          </a:p>
        </p:txBody>
      </p:sp>
    </p:spTree>
    <p:extLst>
      <p:ext uri="{BB962C8B-B14F-4D97-AF65-F5344CB8AC3E}">
        <p14:creationId xmlns:p14="http://schemas.microsoft.com/office/powerpoint/2010/main" val="1734769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806" tIns="45903" rIns="91806" bIns="45903" rtlCol="0"/>
          <a:lstStyle>
            <a:lvl1pPr algn="l">
              <a:defRPr sz="1200"/>
            </a:lvl1pPr>
          </a:lstStyle>
          <a:p>
            <a:endParaRPr lang="en-GB"/>
          </a:p>
        </p:txBody>
      </p:sp>
      <p:sp>
        <p:nvSpPr>
          <p:cNvPr id="3" name="Date Placeholder 2"/>
          <p:cNvSpPr>
            <a:spLocks noGrp="1"/>
          </p:cNvSpPr>
          <p:nvPr>
            <p:ph type="dt" idx="1"/>
          </p:nvPr>
        </p:nvSpPr>
        <p:spPr>
          <a:xfrm>
            <a:off x="3863032" y="0"/>
            <a:ext cx="2955290" cy="497658"/>
          </a:xfrm>
          <a:prstGeom prst="rect">
            <a:avLst/>
          </a:prstGeom>
        </p:spPr>
        <p:txBody>
          <a:bodyPr vert="horz" lIns="91806" tIns="45903" rIns="91806" bIns="45903" rtlCol="0"/>
          <a:lstStyle>
            <a:lvl1pPr algn="r">
              <a:defRPr sz="1200"/>
            </a:lvl1pPr>
          </a:lstStyle>
          <a:p>
            <a:fld id="{EFCA1CD6-5556-4F7B-9EB4-6D5F29B9FC46}" type="datetimeFigureOut">
              <a:rPr lang="en-GB" smtClean="0"/>
              <a:t>17/01/2023</a:t>
            </a:fld>
            <a:endParaRPr lang="en-GB"/>
          </a:p>
        </p:txBody>
      </p:sp>
      <p:sp>
        <p:nvSpPr>
          <p:cNvPr id="4" name="Slide Image Placeholder 3"/>
          <p:cNvSpPr>
            <a:spLocks noGrp="1" noRot="1" noChangeAspect="1"/>
          </p:cNvSpPr>
          <p:nvPr>
            <p:ph type="sldImg" idx="2"/>
          </p:nvPr>
        </p:nvSpPr>
        <p:spPr>
          <a:xfrm>
            <a:off x="436563" y="1239838"/>
            <a:ext cx="5946775" cy="3346450"/>
          </a:xfrm>
          <a:prstGeom prst="rect">
            <a:avLst/>
          </a:prstGeom>
          <a:noFill/>
          <a:ln w="12700">
            <a:solidFill>
              <a:prstClr val="black"/>
            </a:solidFill>
          </a:ln>
        </p:spPr>
        <p:txBody>
          <a:bodyPr vert="horz" lIns="91806" tIns="45903" rIns="91806" bIns="45903" rtlCol="0" anchor="ctr"/>
          <a:lstStyle/>
          <a:p>
            <a:endParaRPr lang="en-GB"/>
          </a:p>
        </p:txBody>
      </p:sp>
      <p:sp>
        <p:nvSpPr>
          <p:cNvPr id="5" name="Notes Placeholder 4"/>
          <p:cNvSpPr>
            <a:spLocks noGrp="1"/>
          </p:cNvSpPr>
          <p:nvPr>
            <p:ph type="body" sz="quarter" idx="3"/>
          </p:nvPr>
        </p:nvSpPr>
        <p:spPr>
          <a:xfrm>
            <a:off x="681991" y="4773375"/>
            <a:ext cx="5455920" cy="3905488"/>
          </a:xfrm>
          <a:prstGeom prst="rect">
            <a:avLst/>
          </a:prstGeom>
        </p:spPr>
        <p:txBody>
          <a:bodyPr vert="horz" lIns="91806" tIns="45903" rIns="91806" bIns="459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1045"/>
            <a:ext cx="2955290" cy="497657"/>
          </a:xfrm>
          <a:prstGeom prst="rect">
            <a:avLst/>
          </a:prstGeom>
        </p:spPr>
        <p:txBody>
          <a:bodyPr vert="horz" lIns="91806" tIns="45903" rIns="91806" bIns="45903"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5"/>
            <a:ext cx="2955290" cy="497657"/>
          </a:xfrm>
          <a:prstGeom prst="rect">
            <a:avLst/>
          </a:prstGeom>
        </p:spPr>
        <p:txBody>
          <a:bodyPr vert="horz" lIns="91806" tIns="45903" rIns="91806" bIns="45903" rtlCol="0" anchor="b"/>
          <a:lstStyle>
            <a:lvl1pPr algn="r">
              <a:defRPr sz="1200"/>
            </a:lvl1pPr>
          </a:lstStyle>
          <a:p>
            <a:fld id="{0EC3461C-FA99-416F-B778-A9E5F8618619}" type="slidenum">
              <a:rPr lang="en-GB" smtClean="0"/>
              <a:t>‹#›</a:t>
            </a:fld>
            <a:endParaRPr lang="en-GB"/>
          </a:p>
        </p:txBody>
      </p:sp>
    </p:spTree>
    <p:extLst>
      <p:ext uri="{BB962C8B-B14F-4D97-AF65-F5344CB8AC3E}">
        <p14:creationId xmlns:p14="http://schemas.microsoft.com/office/powerpoint/2010/main" val="224631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mperial.ac.uk/personal-tutors-guide/developing-students/coaching/the-grow-mode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lean.org/lexicon-terms/pdca/" TargetMode="External"/><Relationship Id="rId4" Type="http://schemas.openxmlformats.org/officeDocument/2006/relationships/hyperlink" Target="https://blog.jostle.me/blog/trust-equatio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wsj.net/public/resources/images/BN-PX301_WORKFA_M_20160920123603.jp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pegcalvario.com/wp-content/uploads/2019/07/commitment.jpg" TargetMode="External"/><Relationship Id="rId4" Type="http://schemas.openxmlformats.org/officeDocument/2006/relationships/hyperlink" Target="https://interedgemarketing.com/wp-content/uploads/2019/05/so-many-choices.jp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nncrafttrust.org/wp-content/uploads/2022/08/Peer-Support-Network.jp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media.mktg.workday.com/is/image/workday/illustration-people-on-bar-charts-9?fmt=png-alpha&amp;wid=1000" TargetMode="External"/><Relationship Id="rId5" Type="http://schemas.openxmlformats.org/officeDocument/2006/relationships/hyperlink" Target="https://lsaglobal.com/wp-content/uploads/2019/06/effective-leadership-team-meeting.jpg" TargetMode="External"/><Relationship Id="rId4" Type="http://schemas.openxmlformats.org/officeDocument/2006/relationships/hyperlink" Target="https://images.businessnewsdaily.com/app/uploads/2019/11/20134742/communicate-goals-expectations-andffeedback.pn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idethewave.co.uk/blog/what-is-coach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C3461C-FA99-416F-B778-A9E5F8618619}" type="slidenum">
              <a:rPr lang="en-GB" smtClean="0"/>
              <a:t>4</a:t>
            </a:fld>
            <a:endParaRPr lang="en-GB"/>
          </a:p>
        </p:txBody>
      </p:sp>
    </p:spTree>
    <p:extLst>
      <p:ext uri="{BB962C8B-B14F-4D97-AF65-F5344CB8AC3E}">
        <p14:creationId xmlns:p14="http://schemas.microsoft.com/office/powerpoint/2010/main" val="312137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3: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3: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94" name="Google Shape;594;p13: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4: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99" name="Google Shape;599;p14: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5: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15: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3" name="Google Shape;613;p15: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6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16: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16: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65" name="Google Shape;665;p16: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17: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Image grow model: </a:t>
            </a:r>
            <a:r>
              <a:rPr lang="en-GB" u="sng">
                <a:solidFill>
                  <a:schemeClr val="hlink"/>
                </a:solidFill>
                <a:hlinkClick r:id="rId3"/>
              </a:rPr>
              <a:t>https://www.imperial.ac.uk/personal-tutors-guide/developing-students/coaching/the-grow-model/</a:t>
            </a:r>
            <a:endParaRPr/>
          </a:p>
          <a:p>
            <a:pPr marL="0" lvl="0" indent="0" algn="l" rtl="0">
              <a:lnSpc>
                <a:spcPct val="100000"/>
              </a:lnSpc>
              <a:spcBef>
                <a:spcPts val="0"/>
              </a:spcBef>
              <a:spcAft>
                <a:spcPts val="0"/>
              </a:spcAft>
              <a:buClr>
                <a:schemeClr val="dk1"/>
              </a:buClr>
              <a:buSzPts val="1200"/>
              <a:buFont typeface="Calibri"/>
              <a:buNone/>
            </a:pPr>
            <a:r>
              <a:rPr lang="en-GB"/>
              <a:t>Image trust equation: </a:t>
            </a:r>
            <a:r>
              <a:rPr lang="en-GB" u="sng">
                <a:solidFill>
                  <a:schemeClr val="hlink"/>
                </a:solidFill>
                <a:hlinkClick r:id="rId4"/>
              </a:rPr>
              <a:t>https://blog.jostle.me/blog/trust-equation</a:t>
            </a:r>
            <a:endParaRPr/>
          </a:p>
          <a:p>
            <a:pPr marL="0" lvl="0" indent="0" algn="l" rtl="0">
              <a:lnSpc>
                <a:spcPct val="100000"/>
              </a:lnSpc>
              <a:spcBef>
                <a:spcPts val="0"/>
              </a:spcBef>
              <a:spcAft>
                <a:spcPts val="0"/>
              </a:spcAft>
              <a:buClr>
                <a:schemeClr val="dk1"/>
              </a:buClr>
              <a:buSzPts val="1200"/>
              <a:buFont typeface="Calibri"/>
              <a:buNone/>
            </a:pPr>
            <a:r>
              <a:rPr lang="en-GB"/>
              <a:t>Image PCDA: </a:t>
            </a:r>
            <a:r>
              <a:rPr lang="en-GB" u="sng">
                <a:solidFill>
                  <a:schemeClr val="hlink"/>
                </a:solidFill>
                <a:hlinkClick r:id="rId5"/>
              </a:rPr>
              <a:t>https://www.lean.org/lexicon-terms/pdca/</a:t>
            </a:r>
            <a:r>
              <a:rPr lang="en-GB"/>
              <a:t>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70" name="Google Shape;670;p17: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8: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18: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What Should Leaders Do?</a:t>
            </a:r>
            <a:endParaRPr/>
          </a:p>
          <a:p>
            <a:pPr marL="0" lvl="0" indent="0" algn="l" rtl="0">
              <a:lnSpc>
                <a:spcPct val="100000"/>
              </a:lnSpc>
              <a:spcBef>
                <a:spcPts val="0"/>
              </a:spcBef>
              <a:spcAft>
                <a:spcPts val="0"/>
              </a:spcAft>
              <a:buClr>
                <a:schemeClr val="dk1"/>
              </a:buClr>
              <a:buSzPts val="1100"/>
              <a:buFont typeface="Arial"/>
              <a:buNone/>
            </a:pPr>
            <a:r>
              <a:rPr lang="en-GB"/>
              <a:t>We know that leadership is about legacy and commitment, but, specifically to deliver</a:t>
            </a:r>
            <a:endParaRPr/>
          </a:p>
          <a:p>
            <a:pPr marL="0" lvl="0" indent="0" algn="l" rtl="0">
              <a:lnSpc>
                <a:spcPct val="100000"/>
              </a:lnSpc>
              <a:spcBef>
                <a:spcPts val="0"/>
              </a:spcBef>
              <a:spcAft>
                <a:spcPts val="0"/>
              </a:spcAft>
              <a:buClr>
                <a:schemeClr val="dk1"/>
              </a:buClr>
              <a:buSzPts val="1100"/>
              <a:buFont typeface="Arial"/>
              <a:buNone/>
            </a:pPr>
            <a:r>
              <a:rPr lang="en-GB"/>
              <a:t>situationally, we discovered that leaders need to deliver and enable:</a:t>
            </a:r>
            <a:endParaRPr/>
          </a:p>
          <a:p>
            <a:pPr marL="0" lvl="0" indent="0" algn="l" rtl="0">
              <a:lnSpc>
                <a:spcPct val="100000"/>
              </a:lnSpc>
              <a:spcBef>
                <a:spcPts val="0"/>
              </a:spcBef>
              <a:spcAft>
                <a:spcPts val="0"/>
              </a:spcAft>
              <a:buClr>
                <a:schemeClr val="dk1"/>
              </a:buClr>
              <a:buSzPts val="1100"/>
              <a:buFont typeface="Arial"/>
              <a:buNone/>
            </a:pPr>
            <a:r>
              <a:rPr lang="en-GB"/>
              <a:t>1. Support - this is the encouragement, motivating and coaching to grow commitment.</a:t>
            </a:r>
            <a:endParaRPr/>
          </a:p>
          <a:p>
            <a:pPr marL="0" lvl="0" indent="0" algn="l" rtl="0">
              <a:lnSpc>
                <a:spcPct val="100000"/>
              </a:lnSpc>
              <a:spcBef>
                <a:spcPts val="0"/>
              </a:spcBef>
              <a:spcAft>
                <a:spcPts val="0"/>
              </a:spcAft>
              <a:buClr>
                <a:schemeClr val="dk1"/>
              </a:buClr>
              <a:buSzPts val="1100"/>
              <a:buFont typeface="Arial"/>
              <a:buNone/>
            </a:pPr>
            <a:r>
              <a:rPr lang="en-GB"/>
              <a:t>2. Direction - in this context, it is the telling or teaching a person in what needs to be done</a:t>
            </a:r>
            <a:endParaRPr/>
          </a:p>
          <a:p>
            <a:pPr marL="0" lvl="0" indent="0" algn="l" rtl="0">
              <a:lnSpc>
                <a:spcPct val="100000"/>
              </a:lnSpc>
              <a:spcBef>
                <a:spcPts val="0"/>
              </a:spcBef>
              <a:spcAft>
                <a:spcPts val="0"/>
              </a:spcAft>
              <a:buClr>
                <a:schemeClr val="dk1"/>
              </a:buClr>
              <a:buSzPts val="1100"/>
              <a:buFont typeface="Arial"/>
              <a:buNone/>
            </a:pPr>
            <a:r>
              <a:rPr lang="en-GB"/>
              <a:t>to develop their skills and competence.</a:t>
            </a:r>
            <a:endParaRPr/>
          </a:p>
          <a:p>
            <a:pPr marL="0" lvl="0" indent="0" algn="l" rtl="0">
              <a:lnSpc>
                <a:spcPct val="100000"/>
              </a:lnSpc>
              <a:spcBef>
                <a:spcPts val="0"/>
              </a:spcBef>
              <a:spcAft>
                <a:spcPts val="0"/>
              </a:spcAft>
              <a:buClr>
                <a:schemeClr val="dk1"/>
              </a:buClr>
              <a:buSzPts val="1100"/>
              <a:buFont typeface="Arial"/>
              <a:buNone/>
            </a:pPr>
            <a:r>
              <a:rPr lang="en-GB"/>
              <a:t>3. Decisions - across the continuum of making absolute decisions on one side and fully</a:t>
            </a:r>
            <a:endParaRPr/>
          </a:p>
          <a:p>
            <a:pPr marL="0" lvl="0" indent="0" algn="l" rtl="0">
              <a:lnSpc>
                <a:spcPct val="100000"/>
              </a:lnSpc>
              <a:spcBef>
                <a:spcPts val="0"/>
              </a:spcBef>
              <a:spcAft>
                <a:spcPts val="0"/>
              </a:spcAft>
              <a:buClr>
                <a:schemeClr val="dk1"/>
              </a:buClr>
              <a:buSzPts val="1100"/>
              <a:buFont typeface="Arial"/>
              <a:buNone/>
            </a:pPr>
            <a:r>
              <a:rPr lang="en-GB"/>
              <a:t>empowering on the other</a:t>
            </a:r>
            <a:endParaRPr/>
          </a:p>
          <a:p>
            <a:pPr marL="0" lvl="0" indent="0" algn="l" rtl="0">
              <a:lnSpc>
                <a:spcPct val="100000"/>
              </a:lnSpc>
              <a:spcBef>
                <a:spcPts val="0"/>
              </a:spcBef>
              <a:spcAft>
                <a:spcPts val="0"/>
              </a:spcAft>
              <a:buClr>
                <a:schemeClr val="dk1"/>
              </a:buClr>
              <a:buSzPts val="1100"/>
              <a:buFont typeface="Arial"/>
              <a:buNone/>
            </a:pPr>
            <a:r>
              <a:rPr lang="en-GB"/>
              <a:t>4. Ideas - big note on the word “facilitation”. The leader facilitates the formation, sharing</a:t>
            </a:r>
            <a:endParaRPr/>
          </a:p>
          <a:p>
            <a:pPr marL="0" lvl="0" indent="0" algn="l" rtl="0">
              <a:lnSpc>
                <a:spcPct val="100000"/>
              </a:lnSpc>
              <a:spcBef>
                <a:spcPts val="0"/>
              </a:spcBef>
              <a:spcAft>
                <a:spcPts val="0"/>
              </a:spcAft>
              <a:buClr>
                <a:schemeClr val="dk1"/>
              </a:buClr>
              <a:buSzPts val="1100"/>
              <a:buFont typeface="Arial"/>
              <a:buNone/>
            </a:pPr>
            <a:r>
              <a:rPr lang="en-GB"/>
              <a:t>and adoption of ideas. A leader is not expected to know all the answers. They can’t.</a:t>
            </a:r>
            <a:endParaRPr/>
          </a:p>
          <a:p>
            <a:pPr marL="0" lvl="0" indent="0" algn="l" rtl="0">
              <a:lnSpc>
                <a:spcPct val="100000"/>
              </a:lnSpc>
              <a:spcBef>
                <a:spcPts val="0"/>
              </a:spcBef>
              <a:spcAft>
                <a:spcPts val="0"/>
              </a:spcAft>
              <a:buClr>
                <a:schemeClr val="dk1"/>
              </a:buClr>
              <a:buSzPts val="1100"/>
              <a:buFont typeface="Arial"/>
              <a:buNone/>
            </a:pPr>
            <a:r>
              <a:rPr lang="en-GB"/>
              <a:t>That would not create collective brilliance and would put too much pressure on the</a:t>
            </a:r>
            <a:endParaRPr/>
          </a:p>
          <a:p>
            <a:pPr marL="0" lvl="0" indent="0" algn="l" rtl="0">
              <a:lnSpc>
                <a:spcPct val="100000"/>
              </a:lnSpc>
              <a:spcBef>
                <a:spcPts val="0"/>
              </a:spcBef>
              <a:spcAft>
                <a:spcPts val="0"/>
              </a:spcAft>
              <a:buClr>
                <a:schemeClr val="dk1"/>
              </a:buClr>
              <a:buSzPts val="1100"/>
              <a:buFont typeface="Arial"/>
              <a:buNone/>
            </a:pPr>
            <a:r>
              <a:rPr lang="en-GB"/>
              <a:t>leader (potentially leading to an authoritarian style and would inhibit personal and team</a:t>
            </a:r>
            <a:endParaRPr/>
          </a:p>
          <a:p>
            <a:pPr marL="0" lvl="0" indent="0" algn="l" rtl="0">
              <a:lnSpc>
                <a:spcPct val="100000"/>
              </a:lnSpc>
              <a:spcBef>
                <a:spcPts val="0"/>
              </a:spcBef>
              <a:spcAft>
                <a:spcPts val="0"/>
              </a:spcAft>
              <a:buClr>
                <a:schemeClr val="dk1"/>
              </a:buClr>
              <a:buSzPts val="1100"/>
              <a:buFont typeface="Arial"/>
              <a:buNone/>
            </a:pPr>
            <a:r>
              <a:rPr lang="en-GB"/>
              <a:t>development).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100"/>
              <a:buFont typeface="Arial"/>
              <a:buNone/>
            </a:pPr>
            <a:r>
              <a:rPr lang="en-GB"/>
              <a:t>The Situational Leadership Model</a:t>
            </a:r>
            <a:endParaRPr/>
          </a:p>
          <a:p>
            <a:pPr marL="0" lvl="0" indent="0" algn="l" rtl="0">
              <a:lnSpc>
                <a:spcPct val="100000"/>
              </a:lnSpc>
              <a:spcBef>
                <a:spcPts val="0"/>
              </a:spcBef>
              <a:spcAft>
                <a:spcPts val="0"/>
              </a:spcAft>
              <a:buClr>
                <a:schemeClr val="dk1"/>
              </a:buClr>
              <a:buSzPts val="1100"/>
              <a:buFont typeface="Arial"/>
              <a:buNone/>
            </a:pPr>
            <a:r>
              <a:rPr lang="en-GB"/>
              <a:t>There are a number of elements to the model that we need to understand:</a:t>
            </a:r>
            <a:endParaRPr/>
          </a:p>
          <a:p>
            <a:pPr marL="0" lvl="0" indent="0" algn="l" rtl="0">
              <a:lnSpc>
                <a:spcPct val="100000"/>
              </a:lnSpc>
              <a:spcBef>
                <a:spcPts val="0"/>
              </a:spcBef>
              <a:spcAft>
                <a:spcPts val="0"/>
              </a:spcAft>
              <a:buClr>
                <a:schemeClr val="dk1"/>
              </a:buClr>
              <a:buSzPts val="1100"/>
              <a:buFont typeface="Arial"/>
              <a:buNone/>
            </a:pPr>
            <a:r>
              <a:rPr lang="en-GB"/>
              <a:t>1. The competence and commitment of the learner</a:t>
            </a:r>
            <a:endParaRPr/>
          </a:p>
          <a:p>
            <a:pPr marL="0" lvl="0" indent="0" algn="l" rtl="0">
              <a:lnSpc>
                <a:spcPct val="100000"/>
              </a:lnSpc>
              <a:spcBef>
                <a:spcPts val="0"/>
              </a:spcBef>
              <a:spcAft>
                <a:spcPts val="0"/>
              </a:spcAft>
              <a:buClr>
                <a:schemeClr val="dk1"/>
              </a:buClr>
              <a:buSzPts val="1100"/>
              <a:buFont typeface="Arial"/>
              <a:buNone/>
            </a:pPr>
            <a:r>
              <a:rPr lang="en-GB"/>
              <a:t>2. The growth journey of the learner</a:t>
            </a:r>
            <a:endParaRPr/>
          </a:p>
          <a:p>
            <a:pPr marL="0" lvl="0" indent="0" algn="l" rtl="0">
              <a:lnSpc>
                <a:spcPct val="100000"/>
              </a:lnSpc>
              <a:spcBef>
                <a:spcPts val="0"/>
              </a:spcBef>
              <a:spcAft>
                <a:spcPts val="0"/>
              </a:spcAft>
              <a:buClr>
                <a:schemeClr val="dk1"/>
              </a:buClr>
              <a:buSzPts val="1100"/>
              <a:buFont typeface="Arial"/>
              <a:buNone/>
            </a:pPr>
            <a:r>
              <a:rPr lang="en-GB"/>
              <a:t>3. The matched leadership style of the leader</a:t>
            </a:r>
            <a:endParaRPr/>
          </a:p>
          <a:p>
            <a:pPr marL="0" lvl="0" indent="0" algn="l" rtl="0">
              <a:lnSpc>
                <a:spcPct val="100000"/>
              </a:lnSpc>
              <a:spcBef>
                <a:spcPts val="0"/>
              </a:spcBef>
              <a:spcAft>
                <a:spcPts val="0"/>
              </a:spcAft>
              <a:buClr>
                <a:schemeClr val="dk1"/>
              </a:buClr>
              <a:buSzPts val="1100"/>
              <a:buFont typeface="Arial"/>
              <a:buNone/>
            </a:pPr>
            <a:r>
              <a:rPr lang="en-GB"/>
              <a:t>4. The decision making matrix</a:t>
            </a:r>
            <a:endParaRPr/>
          </a:p>
          <a:p>
            <a:pPr marL="0" lvl="0" indent="0" algn="l" rtl="0">
              <a:lnSpc>
                <a:spcPct val="100000"/>
              </a:lnSpc>
              <a:spcBef>
                <a:spcPts val="0"/>
              </a:spcBef>
              <a:spcAft>
                <a:spcPts val="0"/>
              </a:spcAft>
              <a:buClr>
                <a:schemeClr val="dk1"/>
              </a:buClr>
              <a:buSzPts val="1100"/>
              <a:buFont typeface="Arial"/>
              <a:buNone/>
            </a:pPr>
            <a:r>
              <a:rPr lang="en-GB"/>
              <a:t>We apply these to the 4 situations, recognising that, in reality, situation 3 is split into 2</a:t>
            </a:r>
            <a:endParaRPr/>
          </a:p>
          <a:p>
            <a:pPr marL="0" lvl="0" indent="0" algn="l" rtl="0">
              <a:lnSpc>
                <a:spcPct val="100000"/>
              </a:lnSpc>
              <a:spcBef>
                <a:spcPts val="0"/>
              </a:spcBef>
              <a:spcAft>
                <a:spcPts val="0"/>
              </a:spcAft>
              <a:buClr>
                <a:schemeClr val="dk1"/>
              </a:buClr>
              <a:buSzPts val="1100"/>
              <a:buFont typeface="Arial"/>
              <a:buNone/>
            </a:pPr>
            <a:r>
              <a:rPr lang="en-GB"/>
              <a:t>distinct learner needs and so leader style - 3A &amp; 3B</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100"/>
              <a:buFont typeface="Arial"/>
              <a:buNone/>
            </a:pPr>
            <a:r>
              <a:rPr lang="en-GB"/>
              <a:t>Situation One - The Beginner</a:t>
            </a:r>
            <a:endParaRPr/>
          </a:p>
          <a:p>
            <a:pPr marL="0" lvl="0" indent="0" algn="l" rtl="0">
              <a:lnSpc>
                <a:spcPct val="100000"/>
              </a:lnSpc>
              <a:spcBef>
                <a:spcPts val="0"/>
              </a:spcBef>
              <a:spcAft>
                <a:spcPts val="0"/>
              </a:spcAft>
              <a:buClr>
                <a:schemeClr val="dk1"/>
              </a:buClr>
              <a:buSzPts val="1100"/>
              <a:buFont typeface="Arial"/>
              <a:buNone/>
            </a:pPr>
            <a:r>
              <a:rPr lang="en-GB"/>
              <a:t>Here, as we discussed, the learner is keen to start but does not know what to do</a:t>
            </a:r>
            <a:endParaRPr/>
          </a:p>
          <a:p>
            <a:pPr marL="0" lvl="0" indent="0" algn="l" rtl="0">
              <a:lnSpc>
                <a:spcPct val="100000"/>
              </a:lnSpc>
              <a:spcBef>
                <a:spcPts val="0"/>
              </a:spcBef>
              <a:spcAft>
                <a:spcPts val="0"/>
              </a:spcAft>
              <a:buClr>
                <a:schemeClr val="dk1"/>
              </a:buClr>
              <a:buSzPts val="1100"/>
              <a:buFont typeface="Arial"/>
              <a:buNone/>
            </a:pPr>
            <a:r>
              <a:rPr lang="en-GB"/>
              <a:t>1. Learner Low competence, High commitment - keen but ...</a:t>
            </a:r>
            <a:endParaRPr/>
          </a:p>
          <a:p>
            <a:pPr marL="0" lvl="0" indent="0" algn="l" rtl="0">
              <a:lnSpc>
                <a:spcPct val="100000"/>
              </a:lnSpc>
              <a:spcBef>
                <a:spcPts val="0"/>
              </a:spcBef>
              <a:spcAft>
                <a:spcPts val="0"/>
              </a:spcAft>
              <a:buClr>
                <a:schemeClr val="dk1"/>
              </a:buClr>
              <a:buSzPts val="1100"/>
              <a:buFont typeface="Arial"/>
              <a:buNone/>
            </a:pPr>
            <a:r>
              <a:rPr lang="en-GB"/>
              <a:t>2. Unconscious Incompetence “I don’t know what I don’t know”</a:t>
            </a:r>
            <a:endParaRPr/>
          </a:p>
          <a:p>
            <a:pPr marL="0" lvl="0" indent="0" algn="l" rtl="0">
              <a:lnSpc>
                <a:spcPct val="100000"/>
              </a:lnSpc>
              <a:spcBef>
                <a:spcPts val="0"/>
              </a:spcBef>
              <a:spcAft>
                <a:spcPts val="0"/>
              </a:spcAft>
              <a:buClr>
                <a:schemeClr val="dk1"/>
              </a:buClr>
              <a:buSzPts val="1100"/>
              <a:buFont typeface="Arial"/>
              <a:buNone/>
            </a:pPr>
            <a:r>
              <a:rPr lang="en-GB"/>
              <a:t>3. Teaching leadership style - high in direction and always some support</a:t>
            </a:r>
            <a:endParaRPr/>
          </a:p>
          <a:p>
            <a:pPr marL="0" lvl="0" indent="0" algn="l" rtl="0">
              <a:lnSpc>
                <a:spcPct val="100000"/>
              </a:lnSpc>
              <a:spcBef>
                <a:spcPts val="0"/>
              </a:spcBef>
              <a:spcAft>
                <a:spcPts val="0"/>
              </a:spcAft>
              <a:buClr>
                <a:schemeClr val="dk1"/>
              </a:buClr>
              <a:buSzPts val="1100"/>
              <a:buFont typeface="Arial"/>
              <a:buNone/>
            </a:pPr>
            <a:r>
              <a:rPr lang="en-GB"/>
              <a:t>4. Leader decides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Situation Two - The Intermediate</a:t>
            </a:r>
            <a:endParaRPr/>
          </a:p>
          <a:p>
            <a:pPr marL="0" lvl="0" indent="0" algn="l" rtl="0">
              <a:lnSpc>
                <a:spcPct val="100000"/>
              </a:lnSpc>
              <a:spcBef>
                <a:spcPts val="0"/>
              </a:spcBef>
              <a:spcAft>
                <a:spcPts val="0"/>
              </a:spcAft>
              <a:buClr>
                <a:schemeClr val="dk1"/>
              </a:buClr>
              <a:buSzPts val="1100"/>
              <a:buFont typeface="Arial"/>
              <a:buNone/>
            </a:pPr>
            <a:r>
              <a:rPr lang="en-GB"/>
              <a:t>Here the learner now has some experience of the task, but has now become aware of how</a:t>
            </a:r>
            <a:endParaRPr/>
          </a:p>
          <a:p>
            <a:pPr marL="0" lvl="0" indent="0" algn="l" rtl="0">
              <a:lnSpc>
                <a:spcPct val="100000"/>
              </a:lnSpc>
              <a:spcBef>
                <a:spcPts val="0"/>
              </a:spcBef>
              <a:spcAft>
                <a:spcPts val="0"/>
              </a:spcAft>
              <a:buClr>
                <a:schemeClr val="dk1"/>
              </a:buClr>
              <a:buSzPts val="1100"/>
              <a:buFont typeface="Arial"/>
              <a:buNone/>
            </a:pPr>
            <a:r>
              <a:rPr lang="en-GB"/>
              <a:t>little they know, and how big a journey and so their commitment drops</a:t>
            </a:r>
            <a:endParaRPr/>
          </a:p>
          <a:p>
            <a:pPr marL="0" lvl="0" indent="0" algn="l" rtl="0">
              <a:lnSpc>
                <a:spcPct val="100000"/>
              </a:lnSpc>
              <a:spcBef>
                <a:spcPts val="0"/>
              </a:spcBef>
              <a:spcAft>
                <a:spcPts val="0"/>
              </a:spcAft>
              <a:buClr>
                <a:schemeClr val="dk1"/>
              </a:buClr>
              <a:buSzPts val="1100"/>
              <a:buFont typeface="Arial"/>
              <a:buNone/>
            </a:pPr>
            <a:r>
              <a:rPr lang="en-GB"/>
              <a:t>1. Learner Low competence, Low commitment</a:t>
            </a:r>
            <a:endParaRPr/>
          </a:p>
          <a:p>
            <a:pPr marL="0" lvl="0" indent="0" algn="l" rtl="0">
              <a:lnSpc>
                <a:spcPct val="100000"/>
              </a:lnSpc>
              <a:spcBef>
                <a:spcPts val="0"/>
              </a:spcBef>
              <a:spcAft>
                <a:spcPts val="0"/>
              </a:spcAft>
              <a:buClr>
                <a:schemeClr val="dk1"/>
              </a:buClr>
              <a:buSzPts val="1100"/>
              <a:buFont typeface="Arial"/>
              <a:buNone/>
            </a:pPr>
            <a:r>
              <a:rPr lang="en-GB"/>
              <a:t>2. Conscious Incompetence “I know what I don’t know” - aware of the learning need</a:t>
            </a:r>
            <a:endParaRPr/>
          </a:p>
          <a:p>
            <a:pPr marL="0" lvl="0" indent="0" algn="l" rtl="0">
              <a:lnSpc>
                <a:spcPct val="100000"/>
              </a:lnSpc>
              <a:spcBef>
                <a:spcPts val="0"/>
              </a:spcBef>
              <a:spcAft>
                <a:spcPts val="0"/>
              </a:spcAft>
              <a:buClr>
                <a:schemeClr val="dk1"/>
              </a:buClr>
              <a:buSzPts val="1100"/>
              <a:buFont typeface="Arial"/>
              <a:buNone/>
            </a:pPr>
            <a:r>
              <a:rPr lang="en-GB"/>
              <a:t>3. Coaching leadership style - both high in support and direction (and time)!</a:t>
            </a:r>
            <a:endParaRPr/>
          </a:p>
          <a:p>
            <a:pPr marL="0" lvl="0" indent="0" algn="l" rtl="0">
              <a:lnSpc>
                <a:spcPct val="100000"/>
              </a:lnSpc>
              <a:spcBef>
                <a:spcPts val="0"/>
              </a:spcBef>
              <a:spcAft>
                <a:spcPts val="0"/>
              </a:spcAft>
              <a:buClr>
                <a:schemeClr val="dk1"/>
              </a:buClr>
              <a:buSzPts val="1100"/>
              <a:buFont typeface="Arial"/>
              <a:buNone/>
            </a:pPr>
            <a:r>
              <a:rPr lang="en-GB"/>
              <a:t>4. Leader decides, with the Learner</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100"/>
              <a:buFont typeface="Arial"/>
              <a:buNone/>
            </a:pPr>
            <a:r>
              <a:rPr lang="en-GB"/>
              <a:t>Situation Three A - The Advanced</a:t>
            </a:r>
            <a:endParaRPr/>
          </a:p>
          <a:p>
            <a:pPr marL="0" lvl="0" indent="0" algn="l" rtl="0">
              <a:lnSpc>
                <a:spcPct val="100000"/>
              </a:lnSpc>
              <a:spcBef>
                <a:spcPts val="0"/>
              </a:spcBef>
              <a:spcAft>
                <a:spcPts val="0"/>
              </a:spcAft>
              <a:buClr>
                <a:schemeClr val="dk1"/>
              </a:buClr>
              <a:buSzPts val="1100"/>
              <a:buFont typeface="Arial"/>
              <a:buNone/>
            </a:pPr>
            <a:r>
              <a:rPr lang="en-GB"/>
              <a:t>Here the learner is now good at the task but is lacking the confidence to really give it a go -</a:t>
            </a:r>
            <a:endParaRPr/>
          </a:p>
          <a:p>
            <a:pPr marL="0" lvl="0" indent="0" algn="l" rtl="0">
              <a:lnSpc>
                <a:spcPct val="100000"/>
              </a:lnSpc>
              <a:spcBef>
                <a:spcPts val="0"/>
              </a:spcBef>
              <a:spcAft>
                <a:spcPts val="0"/>
              </a:spcAft>
              <a:buClr>
                <a:schemeClr val="dk1"/>
              </a:buClr>
              <a:buSzPts val="1100"/>
              <a:buFont typeface="Arial"/>
              <a:buNone/>
            </a:pPr>
            <a:r>
              <a:rPr lang="en-GB"/>
              <a:t>“Go on, you can do it, give it a try”.</a:t>
            </a:r>
            <a:endParaRPr/>
          </a:p>
          <a:p>
            <a:pPr marL="0" lvl="0" indent="0" algn="l" rtl="0">
              <a:lnSpc>
                <a:spcPct val="100000"/>
              </a:lnSpc>
              <a:spcBef>
                <a:spcPts val="0"/>
              </a:spcBef>
              <a:spcAft>
                <a:spcPts val="0"/>
              </a:spcAft>
              <a:buClr>
                <a:schemeClr val="dk1"/>
              </a:buClr>
              <a:buSzPts val="1100"/>
              <a:buFont typeface="Arial"/>
              <a:buNone/>
            </a:pPr>
            <a:r>
              <a:rPr lang="en-GB"/>
              <a:t>1. Learner Medium competence, Low confidence</a:t>
            </a:r>
            <a:endParaRPr/>
          </a:p>
          <a:p>
            <a:pPr marL="0" lvl="0" indent="0" algn="l" rtl="0">
              <a:lnSpc>
                <a:spcPct val="100000"/>
              </a:lnSpc>
              <a:spcBef>
                <a:spcPts val="0"/>
              </a:spcBef>
              <a:spcAft>
                <a:spcPts val="0"/>
              </a:spcAft>
              <a:buClr>
                <a:schemeClr val="dk1"/>
              </a:buClr>
              <a:buSzPts val="1100"/>
              <a:buFont typeface="Arial"/>
              <a:buNone/>
            </a:pPr>
            <a:r>
              <a:rPr lang="en-GB"/>
              <a:t>2. Conscious Competence “I know what I know” - still needs conscious thought</a:t>
            </a:r>
            <a:endParaRPr/>
          </a:p>
          <a:p>
            <a:pPr marL="0" lvl="0" indent="0" algn="l" rtl="0">
              <a:lnSpc>
                <a:spcPct val="100000"/>
              </a:lnSpc>
              <a:spcBef>
                <a:spcPts val="0"/>
              </a:spcBef>
              <a:spcAft>
                <a:spcPts val="0"/>
              </a:spcAft>
              <a:buClr>
                <a:schemeClr val="dk1"/>
              </a:buClr>
              <a:buSzPts val="1100"/>
              <a:buFont typeface="Arial"/>
              <a:buNone/>
            </a:pPr>
            <a:r>
              <a:rPr lang="en-GB"/>
              <a:t>3. Supporting leadership style - focus on positive motivation to act (and continue</a:t>
            </a:r>
            <a:endParaRPr/>
          </a:p>
          <a:p>
            <a:pPr marL="0" lvl="0" indent="0" algn="l" rtl="0">
              <a:lnSpc>
                <a:spcPct val="100000"/>
              </a:lnSpc>
              <a:spcBef>
                <a:spcPts val="0"/>
              </a:spcBef>
              <a:spcAft>
                <a:spcPts val="0"/>
              </a:spcAft>
              <a:buClr>
                <a:schemeClr val="dk1"/>
              </a:buClr>
              <a:buSzPts val="1100"/>
              <a:buFont typeface="Arial"/>
              <a:buNone/>
            </a:pPr>
            <a:r>
              <a:rPr lang="en-GB"/>
              <a:t>learning)</a:t>
            </a:r>
            <a:endParaRPr/>
          </a:p>
          <a:p>
            <a:pPr marL="0" lvl="0" indent="0" algn="l" rtl="0">
              <a:lnSpc>
                <a:spcPct val="100000"/>
              </a:lnSpc>
              <a:spcBef>
                <a:spcPts val="0"/>
              </a:spcBef>
              <a:spcAft>
                <a:spcPts val="0"/>
              </a:spcAft>
              <a:buClr>
                <a:schemeClr val="dk1"/>
              </a:buClr>
              <a:buSzPts val="1100"/>
              <a:buFont typeface="Arial"/>
              <a:buNone/>
            </a:pPr>
            <a:r>
              <a:rPr lang="en-GB"/>
              <a:t>4. Learner decides, with the Leader</a:t>
            </a:r>
            <a:endParaRPr/>
          </a:p>
          <a:p>
            <a:pPr marL="0" lvl="0" indent="0" algn="l" rtl="0">
              <a:lnSpc>
                <a:spcPct val="100000"/>
              </a:lnSpc>
              <a:spcBef>
                <a:spcPts val="0"/>
              </a:spcBef>
              <a:spcAft>
                <a:spcPts val="0"/>
              </a:spcAft>
              <a:buClr>
                <a:schemeClr val="dk1"/>
              </a:buClr>
              <a:buSzPts val="1100"/>
              <a:buFont typeface="Arial"/>
              <a:buNone/>
            </a:pPr>
            <a:r>
              <a:rPr lang="en-GB"/>
              <a:t>Situation Three B - The Advanced</a:t>
            </a:r>
            <a:endParaRPr/>
          </a:p>
          <a:p>
            <a:pPr marL="0" lvl="0" indent="0" algn="l" rtl="0">
              <a:lnSpc>
                <a:spcPct val="100000"/>
              </a:lnSpc>
              <a:spcBef>
                <a:spcPts val="0"/>
              </a:spcBef>
              <a:spcAft>
                <a:spcPts val="0"/>
              </a:spcAft>
              <a:buClr>
                <a:schemeClr val="dk1"/>
              </a:buClr>
              <a:buSzPts val="1100"/>
              <a:buFont typeface="Arial"/>
              <a:buNone/>
            </a:pPr>
            <a:r>
              <a:rPr lang="en-GB"/>
              <a:t>Here the learner is now good at the task but is over confident and considers themselves to</a:t>
            </a:r>
            <a:endParaRPr/>
          </a:p>
          <a:p>
            <a:pPr marL="0" lvl="0" indent="0" algn="l" rtl="0">
              <a:lnSpc>
                <a:spcPct val="100000"/>
              </a:lnSpc>
              <a:spcBef>
                <a:spcPts val="0"/>
              </a:spcBef>
              <a:spcAft>
                <a:spcPts val="0"/>
              </a:spcAft>
              <a:buClr>
                <a:schemeClr val="dk1"/>
              </a:buClr>
              <a:buSzPts val="1100"/>
              <a:buFont typeface="Arial"/>
              <a:buNone/>
            </a:pPr>
            <a:r>
              <a:rPr lang="en-GB"/>
              <a:t>be experts - “Not so fast, let’s make sure we truly know first”.</a:t>
            </a:r>
            <a:endParaRPr/>
          </a:p>
          <a:p>
            <a:pPr marL="0" lvl="0" indent="0" algn="l" rtl="0">
              <a:lnSpc>
                <a:spcPct val="100000"/>
              </a:lnSpc>
              <a:spcBef>
                <a:spcPts val="0"/>
              </a:spcBef>
              <a:spcAft>
                <a:spcPts val="0"/>
              </a:spcAft>
              <a:buClr>
                <a:schemeClr val="dk1"/>
              </a:buClr>
              <a:buSzPts val="1100"/>
              <a:buFont typeface="Arial"/>
              <a:buNone/>
            </a:pPr>
            <a:r>
              <a:rPr lang="en-GB"/>
              <a:t>1. Learner Medium competence, High confidence</a:t>
            </a:r>
            <a:endParaRPr/>
          </a:p>
          <a:p>
            <a:pPr marL="0" lvl="0" indent="0" algn="l" rtl="0">
              <a:lnSpc>
                <a:spcPct val="100000"/>
              </a:lnSpc>
              <a:spcBef>
                <a:spcPts val="0"/>
              </a:spcBef>
              <a:spcAft>
                <a:spcPts val="0"/>
              </a:spcAft>
              <a:buClr>
                <a:schemeClr val="dk1"/>
              </a:buClr>
              <a:buSzPts val="1100"/>
              <a:buFont typeface="Arial"/>
              <a:buNone/>
            </a:pPr>
            <a:r>
              <a:rPr lang="en-GB"/>
              <a:t>2. Conscious Competence “I know what I know” - still needs conscious thought</a:t>
            </a:r>
            <a:endParaRPr/>
          </a:p>
          <a:p>
            <a:pPr marL="0" lvl="0" indent="0" algn="l" rtl="0">
              <a:lnSpc>
                <a:spcPct val="100000"/>
              </a:lnSpc>
              <a:spcBef>
                <a:spcPts val="0"/>
              </a:spcBef>
              <a:spcAft>
                <a:spcPts val="0"/>
              </a:spcAft>
              <a:buClr>
                <a:schemeClr val="dk1"/>
              </a:buClr>
              <a:buSzPts val="1100"/>
              <a:buFont typeface="Arial"/>
              <a:buNone/>
            </a:pPr>
            <a:r>
              <a:rPr lang="en-GB"/>
              <a:t>3. Supporting leadership style - focus on encouraging further learning (</a:t>
            </a:r>
            <a:endParaRPr/>
          </a:p>
          <a:p>
            <a:pPr marL="0" lvl="0" indent="0" algn="l" rtl="0">
              <a:lnSpc>
                <a:spcPct val="100000"/>
              </a:lnSpc>
              <a:spcBef>
                <a:spcPts val="0"/>
              </a:spcBef>
              <a:spcAft>
                <a:spcPts val="0"/>
              </a:spcAft>
              <a:buClr>
                <a:schemeClr val="dk1"/>
              </a:buClr>
              <a:buSzPts val="1100"/>
              <a:buFont typeface="Arial"/>
              <a:buNone/>
            </a:pPr>
            <a:r>
              <a:rPr lang="en-GB"/>
              <a:t>4. Learner decides, with the Leader</a:t>
            </a:r>
            <a:endParaRPr/>
          </a:p>
          <a:p>
            <a:pPr marL="0" lvl="0" indent="0" algn="l" rtl="0">
              <a:lnSpc>
                <a:spcPct val="100000"/>
              </a:lnSpc>
              <a:spcBef>
                <a:spcPts val="0"/>
              </a:spcBef>
              <a:spcAft>
                <a:spcPts val="0"/>
              </a:spcAft>
              <a:buClr>
                <a:schemeClr val="dk1"/>
              </a:buClr>
              <a:buSzPts val="1100"/>
              <a:buFont typeface="Arial"/>
              <a:buNone/>
            </a:pPr>
            <a:r>
              <a:rPr lang="en-GB"/>
              <a:t>Situation Four - The Expert</a:t>
            </a:r>
            <a:endParaRPr/>
          </a:p>
          <a:p>
            <a:pPr marL="0" lvl="0" indent="0" algn="l" rtl="0">
              <a:lnSpc>
                <a:spcPct val="100000"/>
              </a:lnSpc>
              <a:spcBef>
                <a:spcPts val="0"/>
              </a:spcBef>
              <a:spcAft>
                <a:spcPts val="0"/>
              </a:spcAft>
              <a:buClr>
                <a:schemeClr val="dk1"/>
              </a:buClr>
              <a:buSzPts val="1100"/>
              <a:buFont typeface="Arial"/>
              <a:buNone/>
            </a:pPr>
            <a:r>
              <a:rPr lang="en-GB"/>
              <a:t>Here the learner has established much experience of the task, and is both very capable</a:t>
            </a:r>
            <a:endParaRPr/>
          </a:p>
          <a:p>
            <a:pPr marL="0" lvl="0" indent="0" algn="l" rtl="0">
              <a:lnSpc>
                <a:spcPct val="100000"/>
              </a:lnSpc>
              <a:spcBef>
                <a:spcPts val="0"/>
              </a:spcBef>
              <a:spcAft>
                <a:spcPts val="0"/>
              </a:spcAft>
              <a:buClr>
                <a:schemeClr val="dk1"/>
              </a:buClr>
              <a:buSzPts val="1100"/>
              <a:buFont typeface="Arial"/>
              <a:buNone/>
            </a:pPr>
            <a:r>
              <a:rPr lang="en-GB"/>
              <a:t>and committed.</a:t>
            </a:r>
            <a:endParaRPr/>
          </a:p>
          <a:p>
            <a:pPr marL="0" lvl="0" indent="0" algn="l" rtl="0">
              <a:lnSpc>
                <a:spcPct val="100000"/>
              </a:lnSpc>
              <a:spcBef>
                <a:spcPts val="0"/>
              </a:spcBef>
              <a:spcAft>
                <a:spcPts val="0"/>
              </a:spcAft>
              <a:buClr>
                <a:schemeClr val="dk1"/>
              </a:buClr>
              <a:buSzPts val="1100"/>
              <a:buFont typeface="Arial"/>
              <a:buNone/>
            </a:pPr>
            <a:r>
              <a:rPr lang="en-GB"/>
              <a:t>1. Learner High competence, High commitment</a:t>
            </a:r>
            <a:endParaRPr/>
          </a:p>
          <a:p>
            <a:pPr marL="0" lvl="0" indent="0" algn="l" rtl="0">
              <a:lnSpc>
                <a:spcPct val="100000"/>
              </a:lnSpc>
              <a:spcBef>
                <a:spcPts val="0"/>
              </a:spcBef>
              <a:spcAft>
                <a:spcPts val="0"/>
              </a:spcAft>
              <a:buClr>
                <a:schemeClr val="dk1"/>
              </a:buClr>
              <a:buSzPts val="1100"/>
              <a:buFont typeface="Arial"/>
              <a:buNone/>
            </a:pPr>
            <a:r>
              <a:rPr lang="en-GB"/>
              <a:t>2. Unconscious Competence “I don’t know what I know” - it is now in the subconscious</a:t>
            </a:r>
            <a:endParaRPr/>
          </a:p>
          <a:p>
            <a:pPr marL="0" lvl="0" indent="0" algn="l" rtl="0">
              <a:lnSpc>
                <a:spcPct val="100000"/>
              </a:lnSpc>
              <a:spcBef>
                <a:spcPts val="0"/>
              </a:spcBef>
              <a:spcAft>
                <a:spcPts val="0"/>
              </a:spcAft>
              <a:buClr>
                <a:schemeClr val="dk1"/>
              </a:buClr>
              <a:buSzPts val="1100"/>
              <a:buFont typeface="Arial"/>
              <a:buNone/>
            </a:pPr>
            <a:r>
              <a:rPr lang="en-GB"/>
              <a:t>3. Empowering leadership style</a:t>
            </a:r>
            <a:endParaRPr/>
          </a:p>
          <a:p>
            <a:pPr marL="0" lvl="0" indent="0" algn="l" rtl="0">
              <a:lnSpc>
                <a:spcPct val="100000"/>
              </a:lnSpc>
              <a:spcBef>
                <a:spcPts val="0"/>
              </a:spcBef>
              <a:spcAft>
                <a:spcPts val="0"/>
              </a:spcAft>
              <a:buClr>
                <a:schemeClr val="dk1"/>
              </a:buClr>
              <a:buSzPts val="1100"/>
              <a:buFont typeface="Arial"/>
              <a:buNone/>
            </a:pPr>
            <a:r>
              <a:rPr lang="en-GB"/>
              <a:t>4. Learner decides, and informs the Leader</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92" name="Google Shape;692;p18: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9: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We will do a live demonstration. First by hopefully correctly matching the type of support required and then doing it obviously wrong to show the impact as well.</a:t>
            </a:r>
            <a:endParaRPr/>
          </a:p>
          <a:p>
            <a:pPr marL="0" lvl="0" indent="0" algn="l" rtl="0">
              <a:lnSpc>
                <a:spcPct val="100000"/>
              </a:lnSpc>
              <a:spcBef>
                <a:spcPts val="0"/>
              </a:spcBef>
              <a:spcAft>
                <a:spcPts val="0"/>
              </a:spcAft>
              <a:buClr>
                <a:schemeClr val="dk1"/>
              </a:buClr>
              <a:buSzPts val="1200"/>
              <a:buFont typeface="Calibri"/>
              <a:buNone/>
            </a:pPr>
            <a:r>
              <a:rPr lang="en-GB"/>
              <a:t>Key message 1) dont micromanage expert 2) dont empower a beginner 3) singal what type you need as needed, normally start with more intent and then it becomes more natural</a:t>
            </a:r>
            <a:endParaRPr/>
          </a:p>
        </p:txBody>
      </p:sp>
      <p:sp>
        <p:nvSpPr>
          <p:cNvPr id="723" name="Google Shape;723;p19: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0: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36" name="Google Shape;736;p20: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1: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1: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Explain how GRO and double diamond can align. Explain how we use both of these models in consulting and UCD.</a:t>
            </a:r>
            <a:endParaRPr/>
          </a:p>
          <a:p>
            <a:pPr marL="0" lvl="0" indent="0" algn="l" rtl="0">
              <a:lnSpc>
                <a:spcPct val="100000"/>
              </a:lnSpc>
              <a:spcBef>
                <a:spcPts val="0"/>
              </a:spcBef>
              <a:spcAft>
                <a:spcPts val="0"/>
              </a:spcAft>
              <a:buClr>
                <a:schemeClr val="dk1"/>
              </a:buClr>
              <a:buSzPts val="1200"/>
              <a:buFont typeface="Calibri"/>
              <a:buNone/>
            </a:pPr>
            <a:r>
              <a:rPr lang="en-GB"/>
              <a:t>Ask volunteer to have a think what they would like to get out of the session. Do a mini live coaching session to go through GROW and the double diamond at the same time.</a:t>
            </a:r>
            <a:endParaRPr/>
          </a:p>
          <a:p>
            <a:pPr marL="0" lvl="0" indent="0" algn="l" rtl="0">
              <a:lnSpc>
                <a:spcPct val="100000"/>
              </a:lnSpc>
              <a:spcBef>
                <a:spcPts val="0"/>
              </a:spcBef>
              <a:spcAft>
                <a:spcPts val="0"/>
              </a:spcAft>
              <a:buClr>
                <a:schemeClr val="dk1"/>
              </a:buClr>
              <a:buSzPts val="1200"/>
              <a:buFont typeface="Calibri"/>
              <a:buNone/>
            </a:pPr>
            <a:r>
              <a:rPr lang="en-GB"/>
              <a:t>If it was awkward, imagine how much better it can be with someone you know and trust in private.</a:t>
            </a:r>
            <a:endParaRPr/>
          </a:p>
        </p:txBody>
      </p:sp>
      <p:sp>
        <p:nvSpPr>
          <p:cNvPr id="749" name="Google Shape;749;p21: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22: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22: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Image mirroring: </a:t>
            </a:r>
            <a:r>
              <a:rPr lang="en-GB" u="sng">
                <a:solidFill>
                  <a:schemeClr val="hlink"/>
                </a:solidFill>
                <a:hlinkClick r:id="rId3"/>
              </a:rPr>
              <a:t>https://s.wsj.net/public/resources/images/BN-PX301_WORKFA_M_20160920123603.jpg</a:t>
            </a:r>
            <a:endParaRPr/>
          </a:p>
          <a:p>
            <a:pPr marL="0" lvl="0" indent="0" algn="l" rtl="0">
              <a:lnSpc>
                <a:spcPct val="100000"/>
              </a:lnSpc>
              <a:spcBef>
                <a:spcPts val="0"/>
              </a:spcBef>
              <a:spcAft>
                <a:spcPts val="0"/>
              </a:spcAft>
              <a:buClr>
                <a:schemeClr val="dk1"/>
              </a:buClr>
              <a:buSzPts val="1200"/>
              <a:buFont typeface="Calibri"/>
              <a:buNone/>
            </a:pPr>
            <a:r>
              <a:rPr lang="en-GB"/>
              <a:t>Arrow image: </a:t>
            </a:r>
            <a:r>
              <a:rPr lang="en-GB" u="sng">
                <a:solidFill>
                  <a:schemeClr val="hlink"/>
                </a:solidFill>
                <a:hlinkClick r:id="rId4"/>
              </a:rPr>
              <a:t>https://interedgemarketing.com/wp-content/uploads/2019/05/so-many-choices.jpg</a:t>
            </a:r>
            <a:endParaRPr/>
          </a:p>
          <a:p>
            <a:pPr marL="0" lvl="0" indent="0" algn="l" rtl="0">
              <a:lnSpc>
                <a:spcPct val="100000"/>
              </a:lnSpc>
              <a:spcBef>
                <a:spcPts val="0"/>
              </a:spcBef>
              <a:spcAft>
                <a:spcPts val="0"/>
              </a:spcAft>
              <a:buClr>
                <a:schemeClr val="dk1"/>
              </a:buClr>
              <a:buSzPts val="1200"/>
              <a:buFont typeface="Calibri"/>
              <a:buNone/>
            </a:pPr>
            <a:r>
              <a:rPr lang="en-GB"/>
              <a:t>Commitment image: </a:t>
            </a:r>
            <a:r>
              <a:rPr lang="en-GB" u="sng">
                <a:solidFill>
                  <a:schemeClr val="hlink"/>
                </a:solidFill>
                <a:hlinkClick r:id="rId5"/>
              </a:rPr>
              <a:t>https://www.pegcalvario.com/wp-content/uploads/2019/07/commitment.jpg</a:t>
            </a:r>
            <a:r>
              <a:rPr lang="en-GB"/>
              <a:t> </a:t>
            </a:r>
            <a:endParaRPr/>
          </a:p>
        </p:txBody>
      </p:sp>
      <p:sp>
        <p:nvSpPr>
          <p:cNvPr id="789" name="Google Shape;789;p22: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best athletes in the world have coaches – they bring a perspective the athletes don’t have. </a:t>
            </a:r>
          </a:p>
          <a:p>
            <a:r>
              <a:rPr lang="en-GB" dirty="0"/>
              <a:t>Without coaches – athletes can’t get to the top of their game </a:t>
            </a:r>
          </a:p>
          <a:p>
            <a:r>
              <a:rPr lang="en-GB" dirty="0"/>
              <a:t>A coach brings a perspective you don’t have </a:t>
            </a:r>
          </a:p>
          <a:p>
            <a:endParaRPr lang="en-GB" dirty="0"/>
          </a:p>
          <a:p>
            <a:r>
              <a:rPr lang="en-GB" dirty="0"/>
              <a:t>Coaches role is to guide, do some of the heavy lifting and you flex your style to the style of who you’re working with to help them </a:t>
            </a:r>
            <a:r>
              <a:rPr lang="en-GB" dirty="0" err="1"/>
              <a:t>fufil</a:t>
            </a:r>
            <a:r>
              <a:rPr lang="en-GB" dirty="0"/>
              <a:t> their potential </a:t>
            </a:r>
          </a:p>
          <a:p>
            <a:endParaRPr lang="en-GB" dirty="0"/>
          </a:p>
          <a:p>
            <a:r>
              <a:rPr lang="en-GB" dirty="0"/>
              <a:t>Simon Sinek quote </a:t>
            </a:r>
          </a:p>
        </p:txBody>
      </p:sp>
      <p:sp>
        <p:nvSpPr>
          <p:cNvPr id="4" name="Slide Number Placeholder 3"/>
          <p:cNvSpPr>
            <a:spLocks noGrp="1"/>
          </p:cNvSpPr>
          <p:nvPr>
            <p:ph type="sldNum" sz="quarter" idx="5"/>
          </p:nvPr>
        </p:nvSpPr>
        <p:spPr/>
        <p:txBody>
          <a:bodyPr/>
          <a:lstStyle/>
          <a:p>
            <a:fld id="{0EC3461C-FA99-416F-B778-A9E5F8618619}" type="slidenum">
              <a:rPr lang="en-GB" smtClean="0"/>
              <a:t>5</a:t>
            </a:fld>
            <a:endParaRPr lang="en-GB"/>
          </a:p>
        </p:txBody>
      </p:sp>
    </p:spTree>
    <p:extLst>
      <p:ext uri="{BB962C8B-B14F-4D97-AF65-F5344CB8AC3E}">
        <p14:creationId xmlns:p14="http://schemas.microsoft.com/office/powerpoint/2010/main" val="322314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23: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23: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02" name="Google Shape;802;p23: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23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4: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24: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believe in each other, be Curious, be brave, live the 20/80</a:t>
            </a:r>
            <a:endParaRPr/>
          </a:p>
        </p:txBody>
      </p:sp>
      <p:sp>
        <p:nvSpPr>
          <p:cNvPr id="808" name="Google Shape;808;p24: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5: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25: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Image peer coach: </a:t>
            </a:r>
            <a:r>
              <a:rPr lang="en-GB" u="sng">
                <a:solidFill>
                  <a:schemeClr val="hlink"/>
                </a:solidFill>
                <a:hlinkClick r:id="rId3"/>
              </a:rPr>
              <a:t>https://www.anncrafttrust.org/wp-content/uploads/2022/08/Peer-Support-Network.jpg</a:t>
            </a:r>
            <a:endParaRPr/>
          </a:p>
          <a:p>
            <a:pPr marL="0" lvl="0" indent="0" algn="l" rtl="0">
              <a:lnSpc>
                <a:spcPct val="100000"/>
              </a:lnSpc>
              <a:spcBef>
                <a:spcPts val="0"/>
              </a:spcBef>
              <a:spcAft>
                <a:spcPts val="0"/>
              </a:spcAft>
              <a:buClr>
                <a:schemeClr val="dk1"/>
              </a:buClr>
              <a:buSzPts val="1200"/>
              <a:buFont typeface="Calibri"/>
              <a:buNone/>
            </a:pPr>
            <a:r>
              <a:rPr lang="en-GB"/>
              <a:t>Image manager: </a:t>
            </a:r>
            <a:r>
              <a:rPr lang="en-GB" u="sng">
                <a:solidFill>
                  <a:schemeClr val="hlink"/>
                </a:solidFill>
                <a:hlinkClick r:id="rId4"/>
              </a:rPr>
              <a:t>https://images.businessnewsdaily.com/app/uploads/2019/11/20134742/communicate-goals-expectations-andffeedback.png</a:t>
            </a:r>
            <a:endParaRPr/>
          </a:p>
          <a:p>
            <a:pPr marL="0" lvl="0" indent="0" algn="l" rtl="0">
              <a:lnSpc>
                <a:spcPct val="100000"/>
              </a:lnSpc>
              <a:spcBef>
                <a:spcPts val="0"/>
              </a:spcBef>
              <a:spcAft>
                <a:spcPts val="0"/>
              </a:spcAft>
              <a:buClr>
                <a:schemeClr val="dk1"/>
              </a:buClr>
              <a:buSzPts val="1200"/>
              <a:buFont typeface="Calibri"/>
              <a:buNone/>
            </a:pPr>
            <a:r>
              <a:rPr lang="en-GB"/>
              <a:t>Image Leadership team: </a:t>
            </a:r>
            <a:r>
              <a:rPr lang="en-GB" u="sng">
                <a:solidFill>
                  <a:schemeClr val="hlink"/>
                </a:solidFill>
                <a:hlinkClick r:id="rId5"/>
              </a:rPr>
              <a:t>https://lsaglobal.com/wp-content/uploads/2019/06/effective-leadership-team-meeting.jpg</a:t>
            </a:r>
            <a:endParaRPr/>
          </a:p>
          <a:p>
            <a:pPr marL="0" lvl="0" indent="0" algn="l" rtl="0">
              <a:lnSpc>
                <a:spcPct val="100000"/>
              </a:lnSpc>
              <a:spcBef>
                <a:spcPts val="0"/>
              </a:spcBef>
              <a:spcAft>
                <a:spcPts val="0"/>
              </a:spcAft>
              <a:buClr>
                <a:schemeClr val="dk1"/>
              </a:buClr>
              <a:buSzPts val="1200"/>
              <a:buFont typeface="Calibri"/>
              <a:buNone/>
            </a:pPr>
            <a:r>
              <a:rPr lang="en-GB"/>
              <a:t>Image wider support: </a:t>
            </a:r>
            <a:r>
              <a:rPr lang="en-GB" u="sng">
                <a:solidFill>
                  <a:schemeClr val="hlink"/>
                </a:solidFill>
                <a:hlinkClick r:id="rId6"/>
              </a:rPr>
              <a:t>https://media.mktg.workday.com/is/image/workday/illustration-people-on-bar-charts-9?fmt=png-alpha&amp;wid=1000</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833" name="Google Shape;833;p25: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26: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26: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50" name="Google Shape;850;p26: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7:notes"/>
          <p:cNvSpPr txBox="1">
            <a:spLocks noGrp="1"/>
          </p:cNvSpPr>
          <p:nvPr>
            <p:ph type="body" idx="1"/>
          </p:nvPr>
        </p:nvSpPr>
        <p:spPr>
          <a:xfrm>
            <a:off x="681991" y="4773375"/>
            <a:ext cx="5455920" cy="3905488"/>
          </a:xfrm>
          <a:prstGeom prst="rect">
            <a:avLst/>
          </a:prstGeom>
          <a:noFill/>
          <a:ln>
            <a:noFill/>
          </a:ln>
        </p:spPr>
        <p:txBody>
          <a:bodyPr spcFirstLastPara="1" wrap="square" lIns="91800" tIns="45900" rIns="91800" bIns="459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p27:notes"/>
          <p:cNvSpPr>
            <a:spLocks noGrp="1" noRot="1" noChangeAspect="1"/>
          </p:cNvSpPr>
          <p:nvPr>
            <p:ph type="sldImg" idx="2"/>
          </p:nvPr>
        </p:nvSpPr>
        <p:spPr>
          <a:xfrm>
            <a:off x="436563" y="1239838"/>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28:notes"/>
          <p:cNvSpPr>
            <a:spLocks noGrp="1" noRot="1" noChangeAspect="1"/>
          </p:cNvSpPr>
          <p:nvPr>
            <p:ph type="sldImg" idx="2"/>
          </p:nvPr>
        </p:nvSpPr>
        <p:spPr>
          <a:xfrm>
            <a:off x="436563" y="1239838"/>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28:notes"/>
          <p:cNvSpPr txBox="1">
            <a:spLocks noGrp="1"/>
          </p:cNvSpPr>
          <p:nvPr>
            <p:ph type="body" idx="1"/>
          </p:nvPr>
        </p:nvSpPr>
        <p:spPr>
          <a:xfrm>
            <a:off x="681991" y="4773375"/>
            <a:ext cx="5455920" cy="3905488"/>
          </a:xfrm>
          <a:prstGeom prst="rect">
            <a:avLst/>
          </a:prstGeom>
          <a:noFill/>
          <a:ln>
            <a:noFill/>
          </a:ln>
        </p:spPr>
        <p:txBody>
          <a:bodyPr spcFirstLastPara="1" wrap="square" lIns="91800" tIns="45900" rIns="91800" bIns="45900" anchor="t" anchorCtr="0">
            <a:noAutofit/>
          </a:bodyPr>
          <a:lstStyle/>
          <a:p>
            <a:pPr marL="0" lvl="0" indent="0" algn="l" rtl="0">
              <a:lnSpc>
                <a:spcPct val="100000"/>
              </a:lnSpc>
              <a:spcBef>
                <a:spcPts val="0"/>
              </a:spcBef>
              <a:spcAft>
                <a:spcPts val="0"/>
              </a:spcAft>
              <a:buSzPts val="1400"/>
              <a:buNone/>
            </a:pPr>
            <a:endParaRPr/>
          </a:p>
        </p:txBody>
      </p:sp>
      <p:sp>
        <p:nvSpPr>
          <p:cNvPr id="881" name="Google Shape;881;p28:notes"/>
          <p:cNvSpPr txBox="1">
            <a:spLocks noGrp="1"/>
          </p:cNvSpPr>
          <p:nvPr>
            <p:ph type="sldNum" idx="12"/>
          </p:nvPr>
        </p:nvSpPr>
        <p:spPr>
          <a:xfrm>
            <a:off x="3863032" y="9421045"/>
            <a:ext cx="2955290" cy="497657"/>
          </a:xfrm>
          <a:prstGeom prst="rect">
            <a:avLst/>
          </a:prstGeom>
          <a:noFill/>
          <a:ln>
            <a:noFill/>
          </a:ln>
        </p:spPr>
        <p:txBody>
          <a:bodyPr spcFirstLastPara="1" wrap="square" lIns="91800" tIns="45900" rIns="91800" bIns="45900" anchor="b" anchorCtr="0">
            <a:noAutofit/>
          </a:bodyPr>
          <a:lstStyle/>
          <a:p>
            <a:pPr marL="0" marR="0" lvl="0" indent="0" algn="r" defTabSz="4572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Pts val="1400"/>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782155dda_1_129: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782155dda_1_129:notes"/>
          <p:cNvSpPr txBox="1">
            <a:spLocks noGrp="1"/>
          </p:cNvSpPr>
          <p:nvPr>
            <p:ph type="body" idx="1"/>
          </p:nvPr>
        </p:nvSpPr>
        <p:spPr>
          <a:xfrm>
            <a:off x="679768" y="4751219"/>
            <a:ext cx="54381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1c782155dda_1_129:notes"/>
          <p:cNvSpPr txBox="1">
            <a:spLocks noGrp="1"/>
          </p:cNvSpPr>
          <p:nvPr>
            <p:ph type="sldNum" idx="12"/>
          </p:nvPr>
        </p:nvSpPr>
        <p:spPr>
          <a:xfrm>
            <a:off x="3850443" y="9377317"/>
            <a:ext cx="2945700" cy="495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Quote by Jenny Rogers </a:t>
            </a:r>
          </a:p>
        </p:txBody>
      </p:sp>
      <p:sp>
        <p:nvSpPr>
          <p:cNvPr id="4" name="Slide Number Placeholder 3"/>
          <p:cNvSpPr>
            <a:spLocks noGrp="1"/>
          </p:cNvSpPr>
          <p:nvPr>
            <p:ph type="sldNum" sz="quarter" idx="5"/>
          </p:nvPr>
        </p:nvSpPr>
        <p:spPr/>
        <p:txBody>
          <a:bodyPr/>
          <a:lstStyle/>
          <a:p>
            <a:fld id="{0EC3461C-FA99-416F-B778-A9E5F8618619}" type="slidenum">
              <a:rPr lang="en-GB" smtClean="0"/>
              <a:t>6</a:t>
            </a:fld>
            <a:endParaRPr lang="en-GB"/>
          </a:p>
        </p:txBody>
      </p:sp>
    </p:spTree>
    <p:extLst>
      <p:ext uri="{BB962C8B-B14F-4D97-AF65-F5344CB8AC3E}">
        <p14:creationId xmlns:p14="http://schemas.microsoft.com/office/powerpoint/2010/main" val="22605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Quote by Jenny Rogers </a:t>
            </a:r>
          </a:p>
        </p:txBody>
      </p:sp>
      <p:sp>
        <p:nvSpPr>
          <p:cNvPr id="4" name="Slide Number Placeholder 3"/>
          <p:cNvSpPr>
            <a:spLocks noGrp="1"/>
          </p:cNvSpPr>
          <p:nvPr>
            <p:ph type="sldNum" sz="quarter" idx="5"/>
          </p:nvPr>
        </p:nvSpPr>
        <p:spPr/>
        <p:txBody>
          <a:bodyPr/>
          <a:lstStyle/>
          <a:p>
            <a:fld id="{0EC3461C-FA99-416F-B778-A9E5F8618619}" type="slidenum">
              <a:rPr lang="en-GB" smtClean="0"/>
              <a:t>7</a:t>
            </a:fld>
            <a:endParaRPr lang="en-GB"/>
          </a:p>
        </p:txBody>
      </p:sp>
    </p:spTree>
    <p:extLst>
      <p:ext uri="{BB962C8B-B14F-4D97-AF65-F5344CB8AC3E}">
        <p14:creationId xmlns:p14="http://schemas.microsoft.com/office/powerpoint/2010/main" val="3657066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role is to deliver a different perspective, but in a way that makes sense for the individual </a:t>
            </a:r>
          </a:p>
        </p:txBody>
      </p:sp>
      <p:sp>
        <p:nvSpPr>
          <p:cNvPr id="4" name="Slide Number Placeholder 3"/>
          <p:cNvSpPr>
            <a:spLocks noGrp="1"/>
          </p:cNvSpPr>
          <p:nvPr>
            <p:ph type="sldNum" sz="quarter" idx="5"/>
          </p:nvPr>
        </p:nvSpPr>
        <p:spPr/>
        <p:txBody>
          <a:bodyPr/>
          <a:lstStyle/>
          <a:p>
            <a:fld id="{0EC3461C-FA99-416F-B778-A9E5F8618619}" type="slidenum">
              <a:rPr lang="en-GB" smtClean="0"/>
              <a:t>8</a:t>
            </a:fld>
            <a:endParaRPr lang="en-GB"/>
          </a:p>
        </p:txBody>
      </p:sp>
    </p:spTree>
    <p:extLst>
      <p:ext uri="{BB962C8B-B14F-4D97-AF65-F5344CB8AC3E}">
        <p14:creationId xmlns:p14="http://schemas.microsoft.com/office/powerpoint/2010/main" val="279298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9:notes"/>
          <p:cNvSpPr txBox="1">
            <a:spLocks noGrp="1"/>
          </p:cNvSpPr>
          <p:nvPr>
            <p:ph type="body" idx="1"/>
          </p:nvPr>
        </p:nvSpPr>
        <p:spPr>
          <a:xfrm>
            <a:off x="679768" y="4751219"/>
            <a:ext cx="5438140" cy="38873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Greeting:</a:t>
            </a:r>
            <a:endParaRPr/>
          </a:p>
          <a:p>
            <a:pPr marL="457200" lvl="0" indent="-317500" algn="l" rtl="0">
              <a:lnSpc>
                <a:spcPct val="100000"/>
              </a:lnSpc>
              <a:spcBef>
                <a:spcPts val="0"/>
              </a:spcBef>
              <a:spcAft>
                <a:spcPts val="0"/>
              </a:spcAft>
              <a:buClr>
                <a:schemeClr val="dk1"/>
              </a:buClr>
              <a:buSzPts val="1400"/>
              <a:buFont typeface="Calibri"/>
              <a:buChar char="-"/>
            </a:pPr>
            <a:r>
              <a:rPr lang="en-GB"/>
              <a:t>Hello everyone, thank you for hosting us/me today, and thank you Jo and Jess for the introduction and overview of  coaching </a:t>
            </a:r>
            <a:endParaRPr/>
          </a:p>
          <a:p>
            <a:pPr marL="457200" lvl="0" indent="-317500" algn="l" rtl="0">
              <a:lnSpc>
                <a:spcPct val="100000"/>
              </a:lnSpc>
              <a:spcBef>
                <a:spcPts val="0"/>
              </a:spcBef>
              <a:spcAft>
                <a:spcPts val="0"/>
              </a:spcAft>
              <a:buClr>
                <a:schemeClr val="dk1"/>
              </a:buClr>
              <a:buSzPts val="1400"/>
              <a:buFont typeface="Calibri"/>
              <a:buChar char="-"/>
            </a:pPr>
            <a:r>
              <a:rPr lang="en-GB"/>
              <a:t>My name is Moray Busch, I am a consultant and coach at Clarasys, and very excited to be here. </a:t>
            </a:r>
            <a:endParaRPr/>
          </a:p>
          <a:p>
            <a:pPr marL="457200" lvl="0" indent="-317500" algn="l" rtl="0">
              <a:lnSpc>
                <a:spcPct val="100000"/>
              </a:lnSpc>
              <a:spcBef>
                <a:spcPts val="0"/>
              </a:spcBef>
              <a:spcAft>
                <a:spcPts val="0"/>
              </a:spcAft>
              <a:buClr>
                <a:schemeClr val="dk1"/>
              </a:buClr>
              <a:buSzPts val="1400"/>
              <a:buFont typeface="Calibri"/>
              <a:buChar char="-"/>
            </a:pPr>
            <a:r>
              <a:rPr lang="en-GB"/>
              <a:t>The content, questions and interactions have not only be trialled in different client environments, but they have really been put to the test at home - some quite successfully. Some not so much, as it doesn’t compete with Jess’ professional negotiation training when she was a buyer, so I have surrendered myself to not winning any arguments at home. </a:t>
            </a:r>
            <a:endParaRPr/>
          </a:p>
          <a:p>
            <a:pPr marL="457200" lvl="0" indent="-317500" algn="l" rtl="0">
              <a:lnSpc>
                <a:spcPct val="100000"/>
              </a:lnSpc>
              <a:spcBef>
                <a:spcPts val="0"/>
              </a:spcBef>
              <a:spcAft>
                <a:spcPts val="0"/>
              </a:spcAft>
              <a:buClr>
                <a:schemeClr val="dk1"/>
              </a:buClr>
              <a:buSzPts val="1400"/>
              <a:buFont typeface="Calibri"/>
              <a:buChar char="-"/>
            </a:pPr>
            <a:r>
              <a:rPr lang="en-GB"/>
              <a:t>Why coaching matters to us and what value it has unlocked</a:t>
            </a:r>
            <a:endParaRPr/>
          </a:p>
        </p:txBody>
      </p:sp>
      <p:sp>
        <p:nvSpPr>
          <p:cNvPr id="547" name="Google Shape;547;p9: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0: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0: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58" name="Google Shape;558;p10:notes"/>
          <p:cNvSpPr txBox="1">
            <a:spLocks noGrp="1"/>
          </p:cNvSpPr>
          <p:nvPr>
            <p:ph type="sldNum" idx="12"/>
          </p:nvPr>
        </p:nvSpPr>
        <p:spPr>
          <a:xfrm>
            <a:off x="3850443" y="9377317"/>
            <a:ext cx="2945700" cy="4953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1: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Referenced in multiple coaching books, this story highlights that by asking the right questions and focusing the mind, you can get further than telling people what and how to do something. He is also the person who came up with the formula of performance = potential - interference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GB"/>
              <a:t>Source story: </a:t>
            </a:r>
            <a:r>
              <a:rPr lang="en-GB" u="sng">
                <a:solidFill>
                  <a:schemeClr val="hlink"/>
                </a:solidFill>
                <a:hlinkClick r:id="rId3"/>
              </a:rPr>
              <a:t>https://www.ridethewave.co.uk/blog/what-is-coaching</a:t>
            </a:r>
            <a:endParaRPr/>
          </a:p>
          <a:p>
            <a:pPr marL="0" lvl="0" indent="0" algn="l" rtl="0">
              <a:lnSpc>
                <a:spcPct val="100000"/>
              </a:lnSpc>
              <a:spcBef>
                <a:spcPts val="0"/>
              </a:spcBef>
              <a:spcAft>
                <a:spcPts val="0"/>
              </a:spcAft>
              <a:buClr>
                <a:schemeClr val="dk1"/>
              </a:buClr>
              <a:buSzPts val="1200"/>
              <a:buFont typeface="Calibri"/>
              <a:buNone/>
            </a:pPr>
            <a:r>
              <a:rPr lang="en-GB"/>
              <a:t>Source image: https://dasein.com.br/inspire-se-com-tim-gallwey/</a:t>
            </a:r>
            <a:endParaRPr/>
          </a:p>
        </p:txBody>
      </p:sp>
      <p:sp>
        <p:nvSpPr>
          <p:cNvPr id="571" name="Google Shape;571;p11: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2:notes"/>
          <p:cNvSpPr txBox="1">
            <a:spLocks noGrp="1"/>
          </p:cNvSpPr>
          <p:nvPr>
            <p:ph type="body" idx="1"/>
          </p:nvPr>
        </p:nvSpPr>
        <p:spPr>
          <a:xfrm>
            <a:off x="679768" y="4751219"/>
            <a:ext cx="5438100" cy="388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78" name="Google Shape;578;p12:notes"/>
          <p:cNvSpPr>
            <a:spLocks noGrp="1" noRot="1" noChangeAspect="1"/>
          </p:cNvSpPr>
          <p:nvPr>
            <p:ph type="sldImg" idx="2"/>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5288" y="1761173"/>
            <a:ext cx="11399837" cy="4116387"/>
          </a:xfrm>
          <a:prstGeom prst="rect">
            <a:avLst/>
          </a:prstGeom>
        </p:spPr>
        <p:txBody>
          <a:bodyPr/>
          <a:lstStyle>
            <a:lvl1pPr>
              <a:defRPr sz="2100"/>
            </a:lvl1pPr>
            <a:lvl3pPr>
              <a:defRPr sz="2100"/>
            </a:lvl3pPr>
          </a:lstStyle>
          <a:p>
            <a:pPr lvl="0"/>
            <a:r>
              <a:rPr lang="en-US"/>
              <a:t>Click to edit text</a:t>
            </a:r>
          </a:p>
          <a:p>
            <a:pPr lvl="1"/>
            <a:r>
              <a:rPr lang="en-US"/>
              <a:t>Second level </a:t>
            </a:r>
          </a:p>
          <a:p>
            <a:pPr lvl="2"/>
            <a:r>
              <a:rPr lang="en-US"/>
              <a:t>Third level</a:t>
            </a:r>
          </a:p>
          <a:p>
            <a:pPr lvl="3"/>
            <a:r>
              <a:rPr lang="en-US"/>
              <a:t>Fourth level</a:t>
            </a:r>
          </a:p>
        </p:txBody>
      </p:sp>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Tree>
    <p:extLst>
      <p:ext uri="{BB962C8B-B14F-4D97-AF65-F5344CB8AC3E}">
        <p14:creationId xmlns:p14="http://schemas.microsoft.com/office/powerpoint/2010/main" val="360789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 Short Cop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4" name="Text Placeholder 3">
            <a:extLst>
              <a:ext uri="{FF2B5EF4-FFF2-40B4-BE49-F238E27FC236}">
                <a16:creationId xmlns:a16="http://schemas.microsoft.com/office/drawing/2014/main" id="{E42685CD-4B33-4DD4-899B-8476765028E2}"/>
              </a:ext>
            </a:extLst>
          </p:cNvPr>
          <p:cNvSpPr>
            <a:spLocks noGrp="1"/>
          </p:cNvSpPr>
          <p:nvPr>
            <p:ph type="body" sz="quarter" idx="14"/>
          </p:nvPr>
        </p:nvSpPr>
        <p:spPr>
          <a:xfrm>
            <a:off x="395288" y="1761173"/>
            <a:ext cx="6575425" cy="4126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763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ong Cop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768880-86A1-4DB9-BFB2-185D048BC249}"/>
              </a:ext>
            </a:extLst>
          </p:cNvPr>
          <p:cNvSpPr>
            <a:spLocks noGrp="1"/>
          </p:cNvSpPr>
          <p:nvPr>
            <p:ph type="title"/>
          </p:nvPr>
        </p:nvSpPr>
        <p:spPr>
          <a:xfrm>
            <a:off x="395288" y="342000"/>
            <a:ext cx="11399837" cy="657799"/>
          </a:xfrm>
        </p:spPr>
        <p:txBody>
          <a:bodyPr/>
          <a:lstStyle>
            <a:lvl1pPr>
              <a:defRPr>
                <a:solidFill>
                  <a:schemeClr val="accent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99D3BA69-988F-467F-B4D0-BC95B0EC77E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5" name="Text Placeholder 4">
            <a:extLst>
              <a:ext uri="{FF2B5EF4-FFF2-40B4-BE49-F238E27FC236}">
                <a16:creationId xmlns:a16="http://schemas.microsoft.com/office/drawing/2014/main" id="{04D6890E-78FA-477A-BA65-CA9A67F77839}"/>
              </a:ext>
            </a:extLst>
          </p:cNvPr>
          <p:cNvSpPr>
            <a:spLocks noGrp="1"/>
          </p:cNvSpPr>
          <p:nvPr>
            <p:ph type="body" sz="quarter" idx="14"/>
          </p:nvPr>
        </p:nvSpPr>
        <p:spPr>
          <a:xfrm>
            <a:off x="395288" y="1761173"/>
            <a:ext cx="5402262"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08458B8-CF56-4014-A861-A0E29B433639}"/>
              </a:ext>
            </a:extLst>
          </p:cNvPr>
          <p:cNvSpPr>
            <a:spLocks noGrp="1"/>
          </p:cNvSpPr>
          <p:nvPr>
            <p:ph type="body" sz="quarter" idx="15"/>
          </p:nvPr>
        </p:nvSpPr>
        <p:spPr>
          <a:xfrm>
            <a:off x="6392863" y="1761173"/>
            <a:ext cx="5402262"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720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Long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E223-C2EB-4A9F-8F71-CAA8B1A2D9B5}"/>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4" name="Text Placeholder 8">
            <a:extLst>
              <a:ext uri="{FF2B5EF4-FFF2-40B4-BE49-F238E27FC236}">
                <a16:creationId xmlns:a16="http://schemas.microsoft.com/office/drawing/2014/main" id="{8A1AA322-AB4B-461B-BAC1-E3D2C261D856}"/>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C1366D9F-CFC7-4363-AA0D-3B1E2920E861}"/>
              </a:ext>
            </a:extLst>
          </p:cNvPr>
          <p:cNvSpPr>
            <a:spLocks noGrp="1"/>
          </p:cNvSpPr>
          <p:nvPr>
            <p:ph type="body" sz="quarter" idx="14" hasCustomPrompt="1"/>
          </p:nvPr>
        </p:nvSpPr>
        <p:spPr>
          <a:xfrm>
            <a:off x="395288" y="1761173"/>
            <a:ext cx="3677381" cy="4143376"/>
          </a:xfrm>
        </p:spPr>
        <p:txBody>
          <a:bodyPr rIns="360000"/>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a:extLst>
              <a:ext uri="{FF2B5EF4-FFF2-40B4-BE49-F238E27FC236}">
                <a16:creationId xmlns:a16="http://schemas.microsoft.com/office/drawing/2014/main" id="{20304664-4B9C-482D-BB89-F3F8B5FD7780}"/>
              </a:ext>
            </a:extLst>
          </p:cNvPr>
          <p:cNvSpPr>
            <a:spLocks noGrp="1"/>
          </p:cNvSpPr>
          <p:nvPr>
            <p:ph type="body" sz="quarter" idx="15" hasCustomPrompt="1"/>
          </p:nvPr>
        </p:nvSpPr>
        <p:spPr>
          <a:xfrm>
            <a:off x="4256515" y="1761173"/>
            <a:ext cx="3677381" cy="4143376"/>
          </a:xfrm>
        </p:spPr>
        <p:txBody>
          <a:bodyPr rIns="360000"/>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5">
            <a:extLst>
              <a:ext uri="{FF2B5EF4-FFF2-40B4-BE49-F238E27FC236}">
                <a16:creationId xmlns:a16="http://schemas.microsoft.com/office/drawing/2014/main" id="{0C038E25-A619-4464-A5E3-7EC891F0080C}"/>
              </a:ext>
            </a:extLst>
          </p:cNvPr>
          <p:cNvSpPr>
            <a:spLocks noGrp="1"/>
          </p:cNvSpPr>
          <p:nvPr>
            <p:ph type="body" sz="quarter" idx="16" hasCustomPrompt="1"/>
          </p:nvPr>
        </p:nvSpPr>
        <p:spPr>
          <a:xfrm>
            <a:off x="8115299" y="1761173"/>
            <a:ext cx="3679825" cy="4143376"/>
          </a:xfrm>
        </p:spPr>
        <p:txBody>
          <a:bodyPr rIns="360000"/>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8212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Long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E223-C2EB-4A9F-8F71-CAA8B1A2D9B5}"/>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4" name="Text Placeholder 8">
            <a:extLst>
              <a:ext uri="{FF2B5EF4-FFF2-40B4-BE49-F238E27FC236}">
                <a16:creationId xmlns:a16="http://schemas.microsoft.com/office/drawing/2014/main" id="{8A1AA322-AB4B-461B-BAC1-E3D2C261D856}"/>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C1366D9F-CFC7-4363-AA0D-3B1E2920E861}"/>
              </a:ext>
            </a:extLst>
          </p:cNvPr>
          <p:cNvSpPr>
            <a:spLocks noGrp="1"/>
          </p:cNvSpPr>
          <p:nvPr>
            <p:ph type="body" sz="quarter" idx="14" hasCustomPrompt="1"/>
          </p:nvPr>
        </p:nvSpPr>
        <p:spPr>
          <a:xfrm>
            <a:off x="395288" y="1761173"/>
            <a:ext cx="2714625" cy="4143376"/>
          </a:xfrm>
        </p:spPr>
        <p:txBody>
          <a:bodyPr rIns="36000"/>
          <a:lstStyle>
            <a:lvl4pPr>
              <a:defRPr sz="1600"/>
            </a:lvl4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a:extLst>
              <a:ext uri="{FF2B5EF4-FFF2-40B4-BE49-F238E27FC236}">
                <a16:creationId xmlns:a16="http://schemas.microsoft.com/office/drawing/2014/main" id="{20304664-4B9C-482D-BB89-F3F8B5FD7780}"/>
              </a:ext>
            </a:extLst>
          </p:cNvPr>
          <p:cNvSpPr>
            <a:spLocks noGrp="1"/>
          </p:cNvSpPr>
          <p:nvPr>
            <p:ph type="body" sz="quarter" idx="15" hasCustomPrompt="1"/>
          </p:nvPr>
        </p:nvSpPr>
        <p:spPr>
          <a:xfrm>
            <a:off x="3299808" y="1761173"/>
            <a:ext cx="2705705" cy="4143376"/>
          </a:xfrm>
        </p:spPr>
        <p:txBody>
          <a:bodyPr rIns="36000"/>
          <a:lstStyle>
            <a:lvl4pPr>
              <a:defRPr sz="1600"/>
            </a:lvl4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5">
            <a:extLst>
              <a:ext uri="{FF2B5EF4-FFF2-40B4-BE49-F238E27FC236}">
                <a16:creationId xmlns:a16="http://schemas.microsoft.com/office/drawing/2014/main" id="{0C038E25-A619-4464-A5E3-7EC891F0080C}"/>
              </a:ext>
            </a:extLst>
          </p:cNvPr>
          <p:cNvSpPr>
            <a:spLocks noGrp="1"/>
          </p:cNvSpPr>
          <p:nvPr>
            <p:ph type="body" sz="quarter" idx="16" hasCustomPrompt="1"/>
          </p:nvPr>
        </p:nvSpPr>
        <p:spPr>
          <a:xfrm>
            <a:off x="6184900" y="1761173"/>
            <a:ext cx="2719880" cy="4143376"/>
          </a:xfrm>
        </p:spPr>
        <p:txBody>
          <a:bodyPr rIns="36000"/>
          <a:lstStyle>
            <a:lvl4pPr>
              <a:defRPr sz="1600"/>
            </a:lvl4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5">
            <a:extLst>
              <a:ext uri="{FF2B5EF4-FFF2-40B4-BE49-F238E27FC236}">
                <a16:creationId xmlns:a16="http://schemas.microsoft.com/office/drawing/2014/main" id="{F221CD17-7402-4C11-A738-EB2E70E5A1FB}"/>
              </a:ext>
            </a:extLst>
          </p:cNvPr>
          <p:cNvSpPr>
            <a:spLocks noGrp="1"/>
          </p:cNvSpPr>
          <p:nvPr>
            <p:ph type="body" sz="quarter" idx="17" hasCustomPrompt="1"/>
          </p:nvPr>
        </p:nvSpPr>
        <p:spPr>
          <a:xfrm>
            <a:off x="9080499" y="1761173"/>
            <a:ext cx="2714625" cy="4143376"/>
          </a:xfrm>
        </p:spPr>
        <p:txBody>
          <a:bodyPr rIns="36000"/>
          <a:lstStyle>
            <a:lvl4pPr>
              <a:defRPr sz="1600"/>
            </a:lvl4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059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ll a stor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8DC833-EE3B-410B-9A43-6E8F8FBA5159}"/>
              </a:ext>
            </a:extLst>
          </p:cNvPr>
          <p:cNvSpPr>
            <a:spLocks noGrp="1"/>
          </p:cNvSpPr>
          <p:nvPr>
            <p:ph type="pic" sz="quarter" idx="17" hasCustomPrompt="1"/>
          </p:nvPr>
        </p:nvSpPr>
        <p:spPr>
          <a:xfrm>
            <a:off x="8160000" y="1751012"/>
            <a:ext cx="4032000" cy="4140000"/>
          </a:xfrm>
          <a:solidFill>
            <a:schemeClr val="tx2"/>
          </a:solidFill>
        </p:spPr>
        <p:txBody>
          <a:bodyPr anchor="ctr"/>
          <a:lstStyle>
            <a:lvl1pPr algn="ctr">
              <a:defRPr sz="1600">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2000" cy="4139999"/>
          </a:xfrm>
          <a:solidFill>
            <a:srgbClr val="F1F0F0"/>
          </a:solidFill>
        </p:spPr>
        <p:txBody>
          <a:bodyPr lIns="396000" tIns="144000"/>
          <a:lstStyle>
            <a:lvl1pPr marL="9525" indent="0">
              <a:tabLst/>
              <a:defRPr sz="2200">
                <a:solidFill>
                  <a:schemeClr val="accent1"/>
                </a:solidFill>
                <a:latin typeface="+mj-lt"/>
              </a:defRPr>
            </a:lvl1pPr>
          </a:lstStyle>
          <a:p>
            <a:pPr lvl="0"/>
            <a:r>
              <a:rPr lang="en-US"/>
              <a:t>Click to edit headline</a:t>
            </a:r>
            <a:endParaRPr lang="en-GB"/>
          </a:p>
        </p:txBody>
      </p:sp>
      <p:sp>
        <p:nvSpPr>
          <p:cNvPr id="7" name="Text Placeholder 5">
            <a:extLst>
              <a:ext uri="{FF2B5EF4-FFF2-40B4-BE49-F238E27FC236}">
                <a16:creationId xmlns:a16="http://schemas.microsoft.com/office/drawing/2014/main" id="{6A514026-B35C-4343-B01F-223AE5A17C5F}"/>
              </a:ext>
            </a:extLst>
          </p:cNvPr>
          <p:cNvSpPr>
            <a:spLocks noGrp="1"/>
          </p:cNvSpPr>
          <p:nvPr>
            <p:ph type="body" sz="quarter" idx="15" hasCustomPrompt="1"/>
          </p:nvPr>
        </p:nvSpPr>
        <p:spPr>
          <a:xfrm>
            <a:off x="4085408" y="1751013"/>
            <a:ext cx="4033838" cy="4143375"/>
          </a:xfrm>
        </p:spPr>
        <p:txBody>
          <a:bodyPr tIns="144000"/>
          <a:lstStyle>
            <a:lvl1pPr marL="396000">
              <a:defRPr>
                <a:solidFill>
                  <a:schemeClr val="accent1"/>
                </a:solidFill>
                <a:latin typeface="+mj-lt"/>
              </a:defRPr>
            </a:lvl1pPr>
          </a:lstStyle>
          <a:p>
            <a:pPr lvl="0"/>
            <a:r>
              <a:rPr lang="en-US"/>
              <a:t>Click to edit Tile headline</a:t>
            </a:r>
            <a:endParaRPr lang="en-GB"/>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4139999"/>
          </a:xfrm>
          <a:solidFill>
            <a:srgbClr val="F1F0F0"/>
          </a:solidFill>
        </p:spPr>
        <p:txBody>
          <a:bodyPr lIns="180000" tIns="144000"/>
          <a:lstStyle>
            <a:lvl1pPr marL="9525" indent="0">
              <a:tabLst/>
              <a:defRPr sz="2200">
                <a:solidFill>
                  <a:schemeClr val="accent1"/>
                </a:solidFill>
                <a:latin typeface="+mj-lt"/>
              </a:defRPr>
            </a:lvl1pPr>
          </a:lstStyle>
          <a:p>
            <a:pPr lvl="0"/>
            <a:r>
              <a:rPr lang="en-US"/>
              <a:t>Click to edit headline</a:t>
            </a:r>
            <a:endParaRPr lang="en-GB"/>
          </a:p>
        </p:txBody>
      </p:sp>
      <p:sp>
        <p:nvSpPr>
          <p:cNvPr id="12" name="Text Placeholder 5">
            <a:extLst>
              <a:ext uri="{FF2B5EF4-FFF2-40B4-BE49-F238E27FC236}">
                <a16:creationId xmlns:a16="http://schemas.microsoft.com/office/drawing/2014/main" id="{DB1B53B1-DF19-41C9-AC46-3C4819EC7F82}"/>
              </a:ext>
            </a:extLst>
          </p:cNvPr>
          <p:cNvSpPr>
            <a:spLocks noGrp="1"/>
          </p:cNvSpPr>
          <p:nvPr>
            <p:ph type="body" sz="quarter" idx="19" hasCustomPrompt="1"/>
          </p:nvPr>
        </p:nvSpPr>
        <p:spPr>
          <a:xfrm>
            <a:off x="8160000" y="1751013"/>
            <a:ext cx="4032000" cy="617672"/>
          </a:xfrm>
          <a:noFill/>
        </p:spPr>
        <p:txBody>
          <a:bodyPr lIns="180000" tIns="144000"/>
          <a:lstStyle>
            <a:lvl1pPr marL="9525" indent="0">
              <a:tabLst/>
              <a:defRPr sz="2200">
                <a:solidFill>
                  <a:schemeClr val="bg1"/>
                </a:solidFill>
                <a:latin typeface="+mj-lt"/>
              </a:defRPr>
            </a:lvl1pPr>
          </a:lstStyle>
          <a:p>
            <a:pPr lvl="0"/>
            <a:r>
              <a:rPr lang="en-US"/>
              <a:t>Click to edit headline</a:t>
            </a:r>
            <a:endParaRPr lang="en-GB"/>
          </a:p>
        </p:txBody>
      </p:sp>
      <p:sp>
        <p:nvSpPr>
          <p:cNvPr id="5" name="Content Placeholder 4">
            <a:extLst>
              <a:ext uri="{FF2B5EF4-FFF2-40B4-BE49-F238E27FC236}">
                <a16:creationId xmlns:a16="http://schemas.microsoft.com/office/drawing/2014/main" id="{30139D30-D3E6-4B85-AB95-2C90892081DE}"/>
              </a:ext>
            </a:extLst>
          </p:cNvPr>
          <p:cNvSpPr>
            <a:spLocks noGrp="1"/>
          </p:cNvSpPr>
          <p:nvPr>
            <p:ph sz="quarter" idx="20"/>
          </p:nvPr>
        </p:nvSpPr>
        <p:spPr>
          <a:xfrm>
            <a:off x="395288" y="2854800"/>
            <a:ext cx="3330000"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1C380E8-45ED-414E-A502-0CCE74C6A78D}"/>
              </a:ext>
            </a:extLst>
          </p:cNvPr>
          <p:cNvSpPr>
            <a:spLocks noGrp="1"/>
          </p:cNvSpPr>
          <p:nvPr>
            <p:ph sz="quarter" idx="21"/>
          </p:nvPr>
        </p:nvSpPr>
        <p:spPr>
          <a:xfrm>
            <a:off x="4254500" y="2854800"/>
            <a:ext cx="3671253"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3267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ll a story">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4139999"/>
          </a:xfrm>
          <a:solidFill>
            <a:srgbClr val="F1F0F0"/>
          </a:solidFill>
        </p:spPr>
        <p:txBody>
          <a:bodyPr lIns="180000" tIns="144000"/>
          <a:lstStyle>
            <a:lvl1pPr marL="9525" indent="0">
              <a:tabLst/>
              <a:defRPr sz="2200">
                <a:solidFill>
                  <a:schemeClr val="accent1"/>
                </a:solidFill>
                <a:latin typeface="+mj-lt"/>
              </a:defRPr>
            </a:lvl1pPr>
          </a:lstStyle>
          <a:p>
            <a:pPr lvl="0"/>
            <a:r>
              <a:rPr lang="en-US"/>
              <a:t>Click to edit headline</a:t>
            </a:r>
            <a:endParaRPr lang="en-GB"/>
          </a:p>
        </p:txBody>
      </p:sp>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2000" cy="4139999"/>
          </a:xfrm>
          <a:solidFill>
            <a:srgbClr val="F1F0F0"/>
          </a:solidFill>
        </p:spPr>
        <p:txBody>
          <a:bodyPr lIns="396000" tIns="144000"/>
          <a:lstStyle>
            <a:lvl1pPr marL="9525" indent="0">
              <a:tabLst/>
              <a:defRPr sz="2200">
                <a:solidFill>
                  <a:schemeClr val="accent1"/>
                </a:solidFill>
                <a:latin typeface="+mj-lt"/>
              </a:defRPr>
            </a:lvl1pPr>
          </a:lstStyle>
          <a:p>
            <a:pPr lvl="0"/>
            <a:r>
              <a:rPr lang="en-US"/>
              <a:t>Click to edit headline</a:t>
            </a:r>
            <a:endParaRPr lang="en-GB"/>
          </a:p>
        </p:txBody>
      </p:sp>
      <p:sp>
        <p:nvSpPr>
          <p:cNvPr id="5" name="Content Placeholder 4">
            <a:extLst>
              <a:ext uri="{FF2B5EF4-FFF2-40B4-BE49-F238E27FC236}">
                <a16:creationId xmlns:a16="http://schemas.microsoft.com/office/drawing/2014/main" id="{30139D30-D3E6-4B85-AB95-2C90892081DE}"/>
              </a:ext>
            </a:extLst>
          </p:cNvPr>
          <p:cNvSpPr>
            <a:spLocks noGrp="1"/>
          </p:cNvSpPr>
          <p:nvPr>
            <p:ph sz="quarter" idx="20"/>
          </p:nvPr>
        </p:nvSpPr>
        <p:spPr>
          <a:xfrm>
            <a:off x="395288" y="2854800"/>
            <a:ext cx="3330000"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5">
            <a:extLst>
              <a:ext uri="{FF2B5EF4-FFF2-40B4-BE49-F238E27FC236}">
                <a16:creationId xmlns:a16="http://schemas.microsoft.com/office/drawing/2014/main" id="{C0F5F195-43C8-1C4A-8016-DE2A1B62AEE2}"/>
              </a:ext>
            </a:extLst>
          </p:cNvPr>
          <p:cNvSpPr>
            <a:spLocks noGrp="1"/>
          </p:cNvSpPr>
          <p:nvPr>
            <p:ph type="body" sz="quarter" idx="22" hasCustomPrompt="1"/>
          </p:nvPr>
        </p:nvSpPr>
        <p:spPr>
          <a:xfrm>
            <a:off x="8160000" y="1751013"/>
            <a:ext cx="4032000" cy="4140000"/>
          </a:xfrm>
          <a:solidFill>
            <a:srgbClr val="F1F0F0"/>
          </a:solidFill>
        </p:spPr>
        <p:txBody>
          <a:bodyPr lIns="180000" tIns="144000"/>
          <a:lstStyle>
            <a:lvl1pPr marL="9525" indent="0">
              <a:tabLst/>
              <a:defRPr sz="2200">
                <a:solidFill>
                  <a:schemeClr val="accent1"/>
                </a:solidFill>
                <a:latin typeface="+mj-lt"/>
              </a:defRPr>
            </a:lvl1pPr>
          </a:lstStyle>
          <a:p>
            <a:pPr lvl="0"/>
            <a:r>
              <a:rPr lang="en-US"/>
              <a:t>Click to edit headline</a:t>
            </a:r>
            <a:endParaRPr lang="en-GB"/>
          </a:p>
        </p:txBody>
      </p:sp>
      <p:sp>
        <p:nvSpPr>
          <p:cNvPr id="13" name="Content Placeholder 4">
            <a:extLst>
              <a:ext uri="{FF2B5EF4-FFF2-40B4-BE49-F238E27FC236}">
                <a16:creationId xmlns:a16="http://schemas.microsoft.com/office/drawing/2014/main" id="{288E1EBF-ADB1-FD43-A3B9-1586DF1841E6}"/>
              </a:ext>
            </a:extLst>
          </p:cNvPr>
          <p:cNvSpPr>
            <a:spLocks noGrp="1"/>
          </p:cNvSpPr>
          <p:nvPr>
            <p:ph sz="quarter" idx="23"/>
          </p:nvPr>
        </p:nvSpPr>
        <p:spPr>
          <a:xfrm>
            <a:off x="8328972" y="2854800"/>
            <a:ext cx="3403706"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4">
            <a:extLst>
              <a:ext uri="{FF2B5EF4-FFF2-40B4-BE49-F238E27FC236}">
                <a16:creationId xmlns:a16="http://schemas.microsoft.com/office/drawing/2014/main" id="{38803B7C-9839-5541-A4EF-6ABCC577EE41}"/>
              </a:ext>
            </a:extLst>
          </p:cNvPr>
          <p:cNvSpPr>
            <a:spLocks noGrp="1"/>
          </p:cNvSpPr>
          <p:nvPr>
            <p:ph sz="quarter" idx="21"/>
          </p:nvPr>
        </p:nvSpPr>
        <p:spPr>
          <a:xfrm>
            <a:off x="4254500" y="2854800"/>
            <a:ext cx="3671253"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5171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x of data">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82BE91-3964-48C2-83EF-465E652174FA}"/>
              </a:ext>
            </a:extLst>
          </p:cNvPr>
          <p:cNvSpPr>
            <a:spLocks noGrp="1"/>
          </p:cNvSpPr>
          <p:nvPr>
            <p:ph type="pic" sz="quarter" idx="18" hasCustomPrompt="1"/>
          </p:nvPr>
        </p:nvSpPr>
        <p:spPr>
          <a:xfrm>
            <a:off x="4080000" y="1751013"/>
            <a:ext cx="4032000" cy="4140000"/>
          </a:xfrm>
          <a:solidFill>
            <a:schemeClr val="tx2"/>
          </a:solidFill>
        </p:spPr>
        <p:txBody>
          <a:bodyPr anchor="ctr"/>
          <a:lstStyle>
            <a:lvl1pPr algn="ctr">
              <a:defRPr sz="1600">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2000" cy="4140000"/>
          </a:xfrm>
          <a:solidFill>
            <a:srgbClr val="F1F0F0"/>
          </a:solidFill>
        </p:spPr>
        <p:txBody>
          <a:bodyPr lIns="396000" tIns="144000"/>
          <a:lstStyle>
            <a:lvl1pPr marL="9525" indent="0">
              <a:tabLst/>
              <a:defRPr sz="2200">
                <a:solidFill>
                  <a:schemeClr val="accent1"/>
                </a:solidFill>
                <a:latin typeface="+mj-lt"/>
              </a:defRPr>
            </a:lvl1pPr>
          </a:lstStyle>
          <a:p>
            <a:pPr lvl="0"/>
            <a:r>
              <a:rPr lang="en-US"/>
              <a:t>Click to edit headline</a:t>
            </a:r>
            <a:endParaRPr lang="en-GB"/>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645115"/>
          </a:xfrm>
          <a:noFill/>
        </p:spPr>
        <p:txBody>
          <a:bodyPr lIns="180000" tIns="144000"/>
          <a:lstStyle>
            <a:lvl1pPr marL="9525" indent="0">
              <a:tabLst/>
              <a:defRPr sz="2200">
                <a:solidFill>
                  <a:schemeClr val="bg1"/>
                </a:solidFill>
                <a:latin typeface="+mj-lt"/>
              </a:defRPr>
            </a:lvl1pPr>
          </a:lstStyle>
          <a:p>
            <a:pPr lvl="0"/>
            <a:r>
              <a:rPr lang="en-US"/>
              <a:t>Click to edit headline</a:t>
            </a:r>
            <a:endParaRPr lang="en-GB"/>
          </a:p>
        </p:txBody>
      </p:sp>
      <p:sp>
        <p:nvSpPr>
          <p:cNvPr id="15" name="Text Placeholder 5">
            <a:extLst>
              <a:ext uri="{FF2B5EF4-FFF2-40B4-BE49-F238E27FC236}">
                <a16:creationId xmlns:a16="http://schemas.microsoft.com/office/drawing/2014/main" id="{2818D9F9-B19D-404D-B7D5-E84E8580B6CA}"/>
              </a:ext>
            </a:extLst>
          </p:cNvPr>
          <p:cNvSpPr>
            <a:spLocks noGrp="1"/>
          </p:cNvSpPr>
          <p:nvPr>
            <p:ph type="body" sz="quarter" idx="22" hasCustomPrompt="1"/>
          </p:nvPr>
        </p:nvSpPr>
        <p:spPr>
          <a:xfrm>
            <a:off x="8160000" y="1751013"/>
            <a:ext cx="4032000" cy="4140000"/>
          </a:xfrm>
          <a:solidFill>
            <a:srgbClr val="F1F0F0"/>
          </a:solidFill>
        </p:spPr>
        <p:txBody>
          <a:bodyPr vert="horz" lIns="180000" tIns="144000" rIns="0" bIns="0" rtlCol="0">
            <a:noAutofit/>
          </a:bodyPr>
          <a:lstStyle>
            <a:lvl1pPr>
              <a:defRPr lang="en-GB" sz="2200" dirty="0">
                <a:solidFill>
                  <a:schemeClr val="accent1"/>
                </a:solidFill>
                <a:latin typeface="+mj-lt"/>
              </a:defRPr>
            </a:lvl1pPr>
          </a:lstStyle>
          <a:p>
            <a:pPr marL="9525" lvl="0">
              <a:tabLst/>
            </a:pPr>
            <a:r>
              <a:rPr lang="en-US"/>
              <a:t>Click to edit headline</a:t>
            </a:r>
            <a:endParaRPr lang="en-GB"/>
          </a:p>
        </p:txBody>
      </p:sp>
      <p:sp>
        <p:nvSpPr>
          <p:cNvPr id="10" name="Content Placeholder 4">
            <a:extLst>
              <a:ext uri="{FF2B5EF4-FFF2-40B4-BE49-F238E27FC236}">
                <a16:creationId xmlns:a16="http://schemas.microsoft.com/office/drawing/2014/main" id="{70B5C625-95B8-1341-AECE-34F95E577532}"/>
              </a:ext>
            </a:extLst>
          </p:cNvPr>
          <p:cNvSpPr>
            <a:spLocks noGrp="1"/>
          </p:cNvSpPr>
          <p:nvPr>
            <p:ph sz="quarter" idx="20"/>
          </p:nvPr>
        </p:nvSpPr>
        <p:spPr>
          <a:xfrm>
            <a:off x="395288" y="2854800"/>
            <a:ext cx="3330000"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018034FB-FE8D-FF42-9A72-36D72D51F1E6}"/>
              </a:ext>
            </a:extLst>
          </p:cNvPr>
          <p:cNvSpPr>
            <a:spLocks noGrp="1"/>
          </p:cNvSpPr>
          <p:nvPr>
            <p:ph sz="quarter" idx="23"/>
          </p:nvPr>
        </p:nvSpPr>
        <p:spPr>
          <a:xfrm>
            <a:off x="8328972" y="2854800"/>
            <a:ext cx="3403706"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6821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9200" cy="2052000"/>
          </a:xfrm>
          <a:solidFill>
            <a:schemeClr val="accent1"/>
          </a:solidFill>
        </p:spPr>
        <p:txBody>
          <a:bodyPr vert="horz" lIns="396000" tIns="144000" rIns="180000" bIns="0" rtlCol="0">
            <a:noAutofit/>
          </a:bodyPr>
          <a:lstStyle>
            <a:lvl1pPr>
              <a:lnSpc>
                <a:spcPct val="80000"/>
              </a:lnSpc>
              <a:defRPr lang="en-US" sz="4000" dirty="0" smtClean="0">
                <a:solidFill>
                  <a:schemeClr val="bg1"/>
                </a:solidFill>
                <a:latin typeface="+mj-lt"/>
              </a:defRPr>
            </a:lvl1pPr>
          </a:lstStyle>
          <a:p>
            <a:pPr lvl="0">
              <a:lnSpc>
                <a:spcPct val="80000"/>
              </a:lnSpc>
              <a:spcAft>
                <a:spcPts val="0"/>
              </a:spcAft>
            </a:pPr>
            <a:r>
              <a:rPr lang="en-US"/>
              <a:t>Click to edit point</a:t>
            </a:r>
          </a:p>
        </p:txBody>
      </p:sp>
      <p:sp>
        <p:nvSpPr>
          <p:cNvPr id="10" name="Text Placeholder 5">
            <a:extLst>
              <a:ext uri="{FF2B5EF4-FFF2-40B4-BE49-F238E27FC236}">
                <a16:creationId xmlns:a16="http://schemas.microsoft.com/office/drawing/2014/main" id="{3A558F7F-7DE3-4F31-9E03-6CE8D2CC7BAF}"/>
              </a:ext>
            </a:extLst>
          </p:cNvPr>
          <p:cNvSpPr>
            <a:spLocks noGrp="1"/>
          </p:cNvSpPr>
          <p:nvPr>
            <p:ph type="body" sz="quarter" idx="17" hasCustomPrompt="1"/>
          </p:nvPr>
        </p:nvSpPr>
        <p:spPr>
          <a:xfrm>
            <a:off x="8152800" y="1751013"/>
            <a:ext cx="4039200" cy="2052000"/>
          </a:xfrm>
          <a:solidFill>
            <a:schemeClr val="accent1"/>
          </a:solidFill>
        </p:spPr>
        <p:txBody>
          <a:bodyPr lIns="216000" tIns="144000" rIns="396000"/>
          <a:lstStyle>
            <a:lvl1pPr marL="0">
              <a:lnSpc>
                <a:spcPct val="80000"/>
              </a:lnSpc>
              <a:spcAft>
                <a:spcPts val="0"/>
              </a:spcAft>
              <a:defRPr sz="4000">
                <a:solidFill>
                  <a:schemeClr val="bg1"/>
                </a:solidFill>
                <a:latin typeface="+mj-lt"/>
              </a:defRPr>
            </a:lvl1pPr>
            <a:lvl2pPr>
              <a:defRPr>
                <a:solidFill>
                  <a:schemeClr val="bg1"/>
                </a:solidFill>
              </a:defRPr>
            </a:lvl2pPr>
            <a:lvl3pPr marL="0" indent="0">
              <a:buNone/>
              <a:defRPr sz="1500">
                <a:solidFill>
                  <a:schemeClr val="bg1"/>
                </a:solidFill>
              </a:defRPr>
            </a:lvl3pPr>
          </a:lstStyle>
          <a:p>
            <a:pPr lvl="0"/>
            <a:r>
              <a:rPr lang="en-US"/>
              <a:t>Click to edit point</a:t>
            </a:r>
          </a:p>
        </p:txBody>
      </p:sp>
      <p:sp>
        <p:nvSpPr>
          <p:cNvPr id="16" name="Text Placeholder 5">
            <a:extLst>
              <a:ext uri="{FF2B5EF4-FFF2-40B4-BE49-F238E27FC236}">
                <a16:creationId xmlns:a16="http://schemas.microsoft.com/office/drawing/2014/main" id="{65314A79-4F72-4540-9055-5722F7A70CD3}"/>
              </a:ext>
            </a:extLst>
          </p:cNvPr>
          <p:cNvSpPr>
            <a:spLocks noGrp="1"/>
          </p:cNvSpPr>
          <p:nvPr>
            <p:ph type="body" sz="quarter" idx="20" hasCustomPrompt="1"/>
          </p:nvPr>
        </p:nvSpPr>
        <p:spPr>
          <a:xfrm>
            <a:off x="4075113" y="1751013"/>
            <a:ext cx="4039200" cy="2052000"/>
          </a:xfrm>
          <a:solidFill>
            <a:srgbClr val="F1F0F0"/>
          </a:solidFill>
        </p:spPr>
        <p:txBody>
          <a:bodyPr vert="horz" lIns="180000" tIns="144000" rIns="180000" bIns="0" rtlCol="0">
            <a:noAutofit/>
          </a:bodyPr>
          <a:lstStyle>
            <a:lvl1pPr>
              <a:lnSpc>
                <a:spcPct val="80000"/>
              </a:lnSpc>
              <a:defRPr lang="en-GB" sz="4000" dirty="0">
                <a:solidFill>
                  <a:schemeClr val="accent1"/>
                </a:solidFill>
                <a:latin typeface="+mj-lt"/>
              </a:defRPr>
            </a:lvl1pPr>
            <a:lvl3pPr marL="0" indent="0">
              <a:buNone/>
              <a:defRPr sz="1500"/>
            </a:lvl3pPr>
          </a:lstStyle>
          <a:p>
            <a:pPr lvl="0">
              <a:lnSpc>
                <a:spcPct val="80000"/>
              </a:lnSpc>
              <a:spcAft>
                <a:spcPts val="0"/>
              </a:spcAft>
            </a:pPr>
            <a:r>
              <a:rPr lang="en-US"/>
              <a:t>Click to edit point</a:t>
            </a:r>
          </a:p>
        </p:txBody>
      </p:sp>
      <p:sp>
        <p:nvSpPr>
          <p:cNvPr id="11" name="Text Placeholder 5">
            <a:extLst>
              <a:ext uri="{FF2B5EF4-FFF2-40B4-BE49-F238E27FC236}">
                <a16:creationId xmlns:a16="http://schemas.microsoft.com/office/drawing/2014/main" id="{C1DE6D03-6E63-4C7B-A094-122D6CDCC6EC}"/>
              </a:ext>
            </a:extLst>
          </p:cNvPr>
          <p:cNvSpPr>
            <a:spLocks noGrp="1"/>
          </p:cNvSpPr>
          <p:nvPr>
            <p:ph type="body" sz="quarter" idx="21" hasCustomPrompt="1"/>
          </p:nvPr>
        </p:nvSpPr>
        <p:spPr>
          <a:xfrm>
            <a:off x="4080000" y="3837600"/>
            <a:ext cx="4039200" cy="2052000"/>
          </a:xfrm>
          <a:solidFill>
            <a:schemeClr val="accent1"/>
          </a:solidFill>
        </p:spPr>
        <p:txBody>
          <a:bodyPr lIns="180000" tIns="144000" rIns="180000"/>
          <a:lstStyle>
            <a:lvl1pPr marL="0">
              <a:lnSpc>
                <a:spcPct val="80000"/>
              </a:lnSpc>
              <a:spcAft>
                <a:spcPts val="0"/>
              </a:spcAft>
              <a:defRPr sz="4000">
                <a:solidFill>
                  <a:schemeClr val="bg1"/>
                </a:solidFill>
                <a:latin typeface="+mj-lt"/>
              </a:defRPr>
            </a:lvl1pPr>
            <a:lvl2pPr>
              <a:defRPr>
                <a:solidFill>
                  <a:schemeClr val="bg1"/>
                </a:solidFill>
              </a:defRPr>
            </a:lvl2pPr>
            <a:lvl3pPr marL="0" indent="0">
              <a:buNone/>
              <a:defRPr sz="1500">
                <a:solidFill>
                  <a:schemeClr val="bg1"/>
                </a:solidFill>
              </a:defRPr>
            </a:lvl3pPr>
          </a:lstStyle>
          <a:p>
            <a:pPr lvl="0"/>
            <a:r>
              <a:rPr lang="en-US"/>
              <a:t>Click to edit point</a:t>
            </a:r>
          </a:p>
        </p:txBody>
      </p:sp>
      <p:sp>
        <p:nvSpPr>
          <p:cNvPr id="14" name="Text Placeholder 5">
            <a:extLst>
              <a:ext uri="{FF2B5EF4-FFF2-40B4-BE49-F238E27FC236}">
                <a16:creationId xmlns:a16="http://schemas.microsoft.com/office/drawing/2014/main" id="{625B3D85-14F1-4639-ADD0-DC13ACBEB894}"/>
              </a:ext>
            </a:extLst>
          </p:cNvPr>
          <p:cNvSpPr>
            <a:spLocks noGrp="1"/>
          </p:cNvSpPr>
          <p:nvPr>
            <p:ph type="body" sz="quarter" idx="22" hasCustomPrompt="1"/>
          </p:nvPr>
        </p:nvSpPr>
        <p:spPr>
          <a:xfrm>
            <a:off x="0" y="3837600"/>
            <a:ext cx="4039200" cy="2052000"/>
          </a:xfrm>
          <a:solidFill>
            <a:srgbClr val="F1F0F0"/>
          </a:solidFill>
        </p:spPr>
        <p:txBody>
          <a:bodyPr lIns="396000" tIns="144000" rIns="180000"/>
          <a:lstStyle>
            <a:lvl1pPr marL="0">
              <a:lnSpc>
                <a:spcPct val="80000"/>
              </a:lnSpc>
              <a:spcAft>
                <a:spcPts val="0"/>
              </a:spcAft>
              <a:defRPr sz="4000">
                <a:solidFill>
                  <a:schemeClr val="accent1"/>
                </a:solidFill>
                <a:latin typeface="+mj-lt"/>
              </a:defRPr>
            </a:lvl1pPr>
            <a:lvl2pPr>
              <a:lnSpc>
                <a:spcPct val="80000"/>
              </a:lnSpc>
              <a:defRPr/>
            </a:lvl2pPr>
            <a:lvl3pPr marL="0" indent="0">
              <a:buNone/>
              <a:defRPr sz="1500"/>
            </a:lvl3pPr>
          </a:lstStyle>
          <a:p>
            <a:pPr lvl="0"/>
            <a:r>
              <a:rPr lang="en-US"/>
              <a:t>Click to edit point</a:t>
            </a:r>
          </a:p>
          <a:p>
            <a:pPr lvl="1"/>
            <a:endParaRPr lang="en-GB"/>
          </a:p>
        </p:txBody>
      </p:sp>
      <p:sp>
        <p:nvSpPr>
          <p:cNvPr id="15" name="Text Placeholder 5">
            <a:extLst>
              <a:ext uri="{FF2B5EF4-FFF2-40B4-BE49-F238E27FC236}">
                <a16:creationId xmlns:a16="http://schemas.microsoft.com/office/drawing/2014/main" id="{E03E2E5A-10AC-44F8-8628-07B5D9ACB180}"/>
              </a:ext>
            </a:extLst>
          </p:cNvPr>
          <p:cNvSpPr>
            <a:spLocks noGrp="1"/>
          </p:cNvSpPr>
          <p:nvPr>
            <p:ph type="body" sz="quarter" idx="23" hasCustomPrompt="1"/>
          </p:nvPr>
        </p:nvSpPr>
        <p:spPr>
          <a:xfrm>
            <a:off x="8152800" y="3837600"/>
            <a:ext cx="4039200" cy="2052000"/>
          </a:xfrm>
          <a:solidFill>
            <a:srgbClr val="F1F0F0"/>
          </a:solidFill>
        </p:spPr>
        <p:txBody>
          <a:bodyPr lIns="216000" tIns="144000" rIns="396000"/>
          <a:lstStyle>
            <a:lvl1pPr marL="0">
              <a:lnSpc>
                <a:spcPct val="80000"/>
              </a:lnSpc>
              <a:spcAft>
                <a:spcPts val="0"/>
              </a:spcAft>
              <a:defRPr sz="4000">
                <a:solidFill>
                  <a:schemeClr val="accent1"/>
                </a:solidFill>
                <a:latin typeface="+mj-lt"/>
              </a:defRPr>
            </a:lvl1pPr>
            <a:lvl3pPr marL="0" indent="0">
              <a:buNone/>
              <a:defRPr sz="1500"/>
            </a:lvl3pPr>
          </a:lstStyle>
          <a:p>
            <a:pPr lvl="0"/>
            <a:r>
              <a:rPr lang="en-US"/>
              <a:t>Click to edit point</a:t>
            </a:r>
          </a:p>
        </p:txBody>
      </p:sp>
    </p:spTree>
    <p:extLst>
      <p:ext uri="{BB962C8B-B14F-4D97-AF65-F5344CB8AC3E}">
        <p14:creationId xmlns:p14="http://schemas.microsoft.com/office/powerpoint/2010/main" val="165810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x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9200" cy="2052000"/>
          </a:xfrm>
          <a:solidFill>
            <a:schemeClr val="bg1">
              <a:lumMod val="95000"/>
            </a:schemeClr>
          </a:solidFill>
        </p:spPr>
        <p:txBody>
          <a:bodyPr vert="horz" lIns="396000" tIns="144000" rIns="180000" bIns="0" rtlCol="0">
            <a:noAutofit/>
          </a:bodyPr>
          <a:lstStyle>
            <a:lvl1pPr>
              <a:lnSpc>
                <a:spcPct val="80000"/>
              </a:lnSpc>
              <a:defRPr lang="en-US" sz="4000" dirty="0" smtClean="0">
                <a:solidFill>
                  <a:schemeClr val="tx1"/>
                </a:solidFill>
                <a:latin typeface="+mj-lt"/>
              </a:defRPr>
            </a:lvl1pPr>
          </a:lstStyle>
          <a:p>
            <a:pPr lvl="0">
              <a:lnSpc>
                <a:spcPct val="80000"/>
              </a:lnSpc>
              <a:spcAft>
                <a:spcPts val="0"/>
              </a:spcAft>
            </a:pPr>
            <a:r>
              <a:rPr lang="en-US"/>
              <a:t>Click to edit point</a:t>
            </a:r>
          </a:p>
        </p:txBody>
      </p:sp>
      <p:sp>
        <p:nvSpPr>
          <p:cNvPr id="10" name="Text Placeholder 5">
            <a:extLst>
              <a:ext uri="{FF2B5EF4-FFF2-40B4-BE49-F238E27FC236}">
                <a16:creationId xmlns:a16="http://schemas.microsoft.com/office/drawing/2014/main" id="{3A558F7F-7DE3-4F31-9E03-6CE8D2CC7BAF}"/>
              </a:ext>
            </a:extLst>
          </p:cNvPr>
          <p:cNvSpPr>
            <a:spLocks noGrp="1"/>
          </p:cNvSpPr>
          <p:nvPr>
            <p:ph type="body" sz="quarter" idx="17" hasCustomPrompt="1"/>
          </p:nvPr>
        </p:nvSpPr>
        <p:spPr>
          <a:xfrm>
            <a:off x="8152800" y="1751013"/>
            <a:ext cx="4039200" cy="2052000"/>
          </a:xfrm>
          <a:solidFill>
            <a:schemeClr val="bg1">
              <a:lumMod val="95000"/>
            </a:schemeClr>
          </a:solidFill>
        </p:spPr>
        <p:txBody>
          <a:bodyPr lIns="216000" tIns="144000" rIns="396000"/>
          <a:lstStyle>
            <a:lvl1pPr marL="0">
              <a:lnSpc>
                <a:spcPct val="80000"/>
              </a:lnSpc>
              <a:spcAft>
                <a:spcPts val="0"/>
              </a:spcAft>
              <a:defRPr sz="4000">
                <a:solidFill>
                  <a:schemeClr val="tx1"/>
                </a:solidFill>
                <a:latin typeface="+mj-lt"/>
              </a:defRPr>
            </a:lvl1pPr>
            <a:lvl2pPr>
              <a:defRPr>
                <a:solidFill>
                  <a:schemeClr val="bg1"/>
                </a:solidFill>
              </a:defRPr>
            </a:lvl2pPr>
            <a:lvl3pPr marL="0" indent="0">
              <a:buNone/>
              <a:defRPr sz="1500">
                <a:solidFill>
                  <a:schemeClr val="bg1"/>
                </a:solidFill>
              </a:defRPr>
            </a:lvl3pPr>
          </a:lstStyle>
          <a:p>
            <a:pPr lvl="0"/>
            <a:r>
              <a:rPr lang="en-US"/>
              <a:t>Click to edit point</a:t>
            </a:r>
          </a:p>
        </p:txBody>
      </p:sp>
      <p:sp>
        <p:nvSpPr>
          <p:cNvPr id="16" name="Text Placeholder 5">
            <a:extLst>
              <a:ext uri="{FF2B5EF4-FFF2-40B4-BE49-F238E27FC236}">
                <a16:creationId xmlns:a16="http://schemas.microsoft.com/office/drawing/2014/main" id="{65314A79-4F72-4540-9055-5722F7A70CD3}"/>
              </a:ext>
            </a:extLst>
          </p:cNvPr>
          <p:cNvSpPr>
            <a:spLocks noGrp="1"/>
          </p:cNvSpPr>
          <p:nvPr>
            <p:ph type="body" sz="quarter" idx="20" hasCustomPrompt="1"/>
          </p:nvPr>
        </p:nvSpPr>
        <p:spPr>
          <a:xfrm>
            <a:off x="4075113" y="1751013"/>
            <a:ext cx="4039200" cy="2052000"/>
          </a:xfrm>
          <a:solidFill>
            <a:schemeClr val="tx1"/>
          </a:solidFill>
        </p:spPr>
        <p:txBody>
          <a:bodyPr vert="horz" lIns="180000" tIns="144000" rIns="180000" bIns="0" rtlCol="0">
            <a:noAutofit/>
          </a:bodyPr>
          <a:lstStyle>
            <a:lvl1pPr>
              <a:lnSpc>
                <a:spcPct val="80000"/>
              </a:lnSpc>
              <a:defRPr lang="en-GB" sz="4000" dirty="0">
                <a:solidFill>
                  <a:schemeClr val="bg1"/>
                </a:solidFill>
                <a:latin typeface="+mj-lt"/>
              </a:defRPr>
            </a:lvl1pPr>
            <a:lvl3pPr marL="0" indent="0">
              <a:buNone/>
              <a:defRPr sz="1500"/>
            </a:lvl3pPr>
          </a:lstStyle>
          <a:p>
            <a:pPr lvl="0">
              <a:lnSpc>
                <a:spcPct val="80000"/>
              </a:lnSpc>
              <a:spcAft>
                <a:spcPts val="0"/>
              </a:spcAft>
            </a:pPr>
            <a:r>
              <a:rPr lang="en-US"/>
              <a:t>Click to edit point</a:t>
            </a:r>
          </a:p>
        </p:txBody>
      </p:sp>
      <p:sp>
        <p:nvSpPr>
          <p:cNvPr id="11" name="Text Placeholder 5">
            <a:extLst>
              <a:ext uri="{FF2B5EF4-FFF2-40B4-BE49-F238E27FC236}">
                <a16:creationId xmlns:a16="http://schemas.microsoft.com/office/drawing/2014/main" id="{C1DE6D03-6E63-4C7B-A094-122D6CDCC6EC}"/>
              </a:ext>
            </a:extLst>
          </p:cNvPr>
          <p:cNvSpPr>
            <a:spLocks noGrp="1"/>
          </p:cNvSpPr>
          <p:nvPr>
            <p:ph type="body" sz="quarter" idx="21" hasCustomPrompt="1"/>
          </p:nvPr>
        </p:nvSpPr>
        <p:spPr>
          <a:xfrm>
            <a:off x="4080000" y="3837600"/>
            <a:ext cx="4039200" cy="2052000"/>
          </a:xfrm>
          <a:solidFill>
            <a:schemeClr val="bg1">
              <a:lumMod val="95000"/>
            </a:schemeClr>
          </a:solidFill>
        </p:spPr>
        <p:txBody>
          <a:bodyPr lIns="180000" tIns="144000" rIns="180000"/>
          <a:lstStyle>
            <a:lvl1pPr marL="0">
              <a:lnSpc>
                <a:spcPct val="80000"/>
              </a:lnSpc>
              <a:spcAft>
                <a:spcPts val="0"/>
              </a:spcAft>
              <a:defRPr sz="4000">
                <a:solidFill>
                  <a:schemeClr val="tx1"/>
                </a:solidFill>
                <a:latin typeface="+mj-lt"/>
              </a:defRPr>
            </a:lvl1pPr>
            <a:lvl2pPr>
              <a:defRPr>
                <a:solidFill>
                  <a:schemeClr val="bg1"/>
                </a:solidFill>
              </a:defRPr>
            </a:lvl2pPr>
            <a:lvl3pPr marL="0" indent="0">
              <a:buNone/>
              <a:defRPr sz="1500">
                <a:solidFill>
                  <a:schemeClr val="bg1"/>
                </a:solidFill>
              </a:defRPr>
            </a:lvl3pPr>
          </a:lstStyle>
          <a:p>
            <a:pPr lvl="0"/>
            <a:r>
              <a:rPr lang="en-US"/>
              <a:t>Click to edit point</a:t>
            </a:r>
          </a:p>
        </p:txBody>
      </p:sp>
      <p:sp>
        <p:nvSpPr>
          <p:cNvPr id="14" name="Text Placeholder 5">
            <a:extLst>
              <a:ext uri="{FF2B5EF4-FFF2-40B4-BE49-F238E27FC236}">
                <a16:creationId xmlns:a16="http://schemas.microsoft.com/office/drawing/2014/main" id="{625B3D85-14F1-4639-ADD0-DC13ACBEB894}"/>
              </a:ext>
            </a:extLst>
          </p:cNvPr>
          <p:cNvSpPr>
            <a:spLocks noGrp="1"/>
          </p:cNvSpPr>
          <p:nvPr>
            <p:ph type="body" sz="quarter" idx="22" hasCustomPrompt="1"/>
          </p:nvPr>
        </p:nvSpPr>
        <p:spPr>
          <a:xfrm>
            <a:off x="0" y="3837600"/>
            <a:ext cx="4039200" cy="2052000"/>
          </a:xfrm>
          <a:solidFill>
            <a:schemeClr val="tx1"/>
          </a:solidFill>
        </p:spPr>
        <p:txBody>
          <a:bodyPr lIns="396000" tIns="144000" rIns="180000"/>
          <a:lstStyle>
            <a:lvl1pPr marL="0">
              <a:lnSpc>
                <a:spcPct val="80000"/>
              </a:lnSpc>
              <a:spcAft>
                <a:spcPts val="0"/>
              </a:spcAft>
              <a:defRPr sz="4000">
                <a:solidFill>
                  <a:schemeClr val="bg1"/>
                </a:solidFill>
                <a:latin typeface="+mj-lt"/>
              </a:defRPr>
            </a:lvl1pPr>
            <a:lvl2pPr>
              <a:lnSpc>
                <a:spcPct val="80000"/>
              </a:lnSpc>
              <a:defRPr>
                <a:solidFill>
                  <a:schemeClr val="bg1"/>
                </a:solidFill>
              </a:defRPr>
            </a:lvl2pPr>
            <a:lvl3pPr marL="0" indent="0">
              <a:buNone/>
              <a:defRPr sz="1500"/>
            </a:lvl3pPr>
          </a:lstStyle>
          <a:p>
            <a:pPr lvl="0"/>
            <a:r>
              <a:rPr lang="en-US"/>
              <a:t>Click to edit point</a:t>
            </a:r>
          </a:p>
          <a:p>
            <a:pPr lvl="1"/>
            <a:endParaRPr lang="en-GB"/>
          </a:p>
        </p:txBody>
      </p:sp>
      <p:sp>
        <p:nvSpPr>
          <p:cNvPr id="15" name="Text Placeholder 5">
            <a:extLst>
              <a:ext uri="{FF2B5EF4-FFF2-40B4-BE49-F238E27FC236}">
                <a16:creationId xmlns:a16="http://schemas.microsoft.com/office/drawing/2014/main" id="{E03E2E5A-10AC-44F8-8628-07B5D9ACB180}"/>
              </a:ext>
            </a:extLst>
          </p:cNvPr>
          <p:cNvSpPr>
            <a:spLocks noGrp="1"/>
          </p:cNvSpPr>
          <p:nvPr>
            <p:ph type="body" sz="quarter" idx="23" hasCustomPrompt="1"/>
          </p:nvPr>
        </p:nvSpPr>
        <p:spPr>
          <a:xfrm>
            <a:off x="8152800" y="3837600"/>
            <a:ext cx="4039200" cy="2052000"/>
          </a:xfrm>
          <a:solidFill>
            <a:schemeClr val="tx1"/>
          </a:solidFill>
        </p:spPr>
        <p:txBody>
          <a:bodyPr lIns="216000" tIns="144000" rIns="396000"/>
          <a:lstStyle>
            <a:lvl1pPr marL="0">
              <a:lnSpc>
                <a:spcPct val="80000"/>
              </a:lnSpc>
              <a:spcAft>
                <a:spcPts val="0"/>
              </a:spcAft>
              <a:defRPr sz="4000">
                <a:solidFill>
                  <a:schemeClr val="bg1"/>
                </a:solidFill>
                <a:latin typeface="+mj-lt"/>
              </a:defRPr>
            </a:lvl1pPr>
            <a:lvl3pPr marL="0" indent="0">
              <a:buNone/>
              <a:defRPr sz="1500"/>
            </a:lvl3pPr>
          </a:lstStyle>
          <a:p>
            <a:pPr lvl="0"/>
            <a:r>
              <a:rPr lang="en-US"/>
              <a:t>Click to edit point</a:t>
            </a:r>
          </a:p>
        </p:txBody>
      </p:sp>
    </p:spTree>
    <p:extLst>
      <p:ext uri="{BB962C8B-B14F-4D97-AF65-F5344CB8AC3E}">
        <p14:creationId xmlns:p14="http://schemas.microsoft.com/office/powerpoint/2010/main" val="673713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wcase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3839012"/>
            <a:ext cx="4032000" cy="2052000"/>
          </a:xfrm>
          <a:solidFill>
            <a:srgbClr val="F1F0F0"/>
          </a:solidFill>
        </p:spPr>
        <p:txBody>
          <a:bodyPr tIns="144000" rIns="180000"/>
          <a:lstStyle>
            <a:lvl1pPr marL="396000">
              <a:defRPr sz="2200">
                <a:solidFill>
                  <a:schemeClr val="accent1"/>
                </a:solidFill>
                <a:latin typeface="+mj-lt"/>
              </a:defRPr>
            </a:lvl1pPr>
            <a:lvl2pPr marL="404813" indent="0">
              <a:tabLst/>
              <a:defRPr sz="1500" b="0">
                <a:solidFill>
                  <a:schemeClr val="tx2"/>
                </a:solidFill>
                <a:latin typeface="+mn-lt"/>
              </a:defRPr>
            </a:lvl2pPr>
          </a:lstStyle>
          <a:p>
            <a:pPr lvl="0"/>
            <a:r>
              <a:rPr lang="en-US"/>
              <a:t>Click to edit headline</a:t>
            </a:r>
          </a:p>
          <a:p>
            <a:pPr lvl="1"/>
            <a:r>
              <a:rPr lang="en-US"/>
              <a:t>Second level </a:t>
            </a:r>
            <a:endParaRPr lang="en-GB"/>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2052000"/>
          </a:xfrm>
          <a:solidFill>
            <a:srgbClr val="F1F0F0"/>
          </a:solidFill>
        </p:spPr>
        <p:txBody>
          <a:bodyPr lIns="180000" tIns="144000" rIns="180000"/>
          <a:lstStyle>
            <a:lvl1pPr marL="9525" marR="0"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sz="2200">
                <a:solidFill>
                  <a:schemeClr val="accent1"/>
                </a:solidFill>
                <a:latin typeface="+mj-lt"/>
              </a:defRPr>
            </a:lvl1pPr>
            <a:lvl2pPr>
              <a:defRPr sz="1500" b="0">
                <a:solidFill>
                  <a:schemeClr val="tx2"/>
                </a:solidFill>
                <a:latin typeface="+mn-lt"/>
              </a:defRPr>
            </a:lvl2pPr>
          </a:lstStyle>
          <a:p>
            <a:pPr lvl="0"/>
            <a:r>
              <a:rPr lang="en-US"/>
              <a:t>Click to edit headline</a:t>
            </a:r>
          </a:p>
          <a:p>
            <a:pPr marL="0" marR="0" lvl="1"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a:t>Second level </a:t>
            </a:r>
            <a:endParaRPr lang="en-GB"/>
          </a:p>
        </p:txBody>
      </p:sp>
      <p:sp>
        <p:nvSpPr>
          <p:cNvPr id="11" name="Picture Placeholder 9">
            <a:extLst>
              <a:ext uri="{FF2B5EF4-FFF2-40B4-BE49-F238E27FC236}">
                <a16:creationId xmlns:a16="http://schemas.microsoft.com/office/drawing/2014/main" id="{8F82BE91-3964-48C2-83EF-465E652174FA}"/>
              </a:ext>
            </a:extLst>
          </p:cNvPr>
          <p:cNvSpPr>
            <a:spLocks noGrp="1"/>
          </p:cNvSpPr>
          <p:nvPr>
            <p:ph type="pic" sz="quarter" idx="18" hasCustomPrompt="1"/>
          </p:nvPr>
        </p:nvSpPr>
        <p:spPr>
          <a:xfrm>
            <a:off x="4080000" y="3839012"/>
            <a:ext cx="40320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5" name="Text Placeholder 5">
            <a:extLst>
              <a:ext uri="{FF2B5EF4-FFF2-40B4-BE49-F238E27FC236}">
                <a16:creationId xmlns:a16="http://schemas.microsoft.com/office/drawing/2014/main" id="{2818D9F9-B19D-404D-B7D5-E84E8580B6CA}"/>
              </a:ext>
            </a:extLst>
          </p:cNvPr>
          <p:cNvSpPr>
            <a:spLocks noGrp="1"/>
          </p:cNvSpPr>
          <p:nvPr>
            <p:ph type="body" sz="quarter" idx="22" hasCustomPrompt="1"/>
          </p:nvPr>
        </p:nvSpPr>
        <p:spPr>
          <a:xfrm>
            <a:off x="8160000" y="3839012"/>
            <a:ext cx="4032000" cy="2052000"/>
          </a:xfrm>
          <a:solidFill>
            <a:srgbClr val="F1F0F0"/>
          </a:solidFill>
        </p:spPr>
        <p:txBody>
          <a:bodyPr lIns="180000" tIns="144000" rIns="396000"/>
          <a:lstStyle>
            <a:lvl1pPr marL="9525" marR="0"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sz="2200">
                <a:solidFill>
                  <a:schemeClr val="accent1"/>
                </a:solidFill>
                <a:latin typeface="+mj-lt"/>
              </a:defRPr>
            </a:lvl1pPr>
            <a:lvl2pPr>
              <a:defRPr sz="1500">
                <a:solidFill>
                  <a:schemeClr val="tx2"/>
                </a:solidFill>
                <a:latin typeface="+mn-lt"/>
              </a:defRPr>
            </a:lvl2pPr>
          </a:lstStyle>
          <a:p>
            <a:pPr lvl="0"/>
            <a:r>
              <a:rPr lang="en-US"/>
              <a:t>Click to edit headline</a:t>
            </a:r>
          </a:p>
          <a:p>
            <a:pPr marL="0" marR="0" lvl="1"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a:t>Second level </a:t>
            </a:r>
            <a:endParaRPr lang="en-GB"/>
          </a:p>
        </p:txBody>
      </p:sp>
      <p:sp>
        <p:nvSpPr>
          <p:cNvPr id="10" name="Picture Placeholder 9">
            <a:extLst>
              <a:ext uri="{FF2B5EF4-FFF2-40B4-BE49-F238E27FC236}">
                <a16:creationId xmlns:a16="http://schemas.microsoft.com/office/drawing/2014/main" id="{5B6D6763-5398-4417-B950-FB94B20D3DD4}"/>
              </a:ext>
            </a:extLst>
          </p:cNvPr>
          <p:cNvSpPr>
            <a:spLocks noGrp="1"/>
          </p:cNvSpPr>
          <p:nvPr>
            <p:ph type="pic" sz="quarter" idx="23" hasCustomPrompt="1"/>
          </p:nvPr>
        </p:nvSpPr>
        <p:spPr>
          <a:xfrm>
            <a:off x="8160000" y="1751013"/>
            <a:ext cx="40320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2" name="Picture Placeholder 9">
            <a:extLst>
              <a:ext uri="{FF2B5EF4-FFF2-40B4-BE49-F238E27FC236}">
                <a16:creationId xmlns:a16="http://schemas.microsoft.com/office/drawing/2014/main" id="{2AB71ABD-9BB8-42CA-B0AC-FA327D68E8CE}"/>
              </a:ext>
            </a:extLst>
          </p:cNvPr>
          <p:cNvSpPr>
            <a:spLocks noGrp="1"/>
          </p:cNvSpPr>
          <p:nvPr>
            <p:ph type="pic" sz="quarter" idx="24" hasCustomPrompt="1"/>
          </p:nvPr>
        </p:nvSpPr>
        <p:spPr>
          <a:xfrm>
            <a:off x="0" y="1751013"/>
            <a:ext cx="4032000" cy="2052000"/>
          </a:xfrm>
          <a:solidFill>
            <a:schemeClr val="tx2"/>
          </a:solidFill>
        </p:spPr>
        <p:txBody>
          <a:bodyPr anchor="ctr"/>
          <a:lstStyle>
            <a:lvl1pPr algn="ctr">
              <a:defRPr sz="1600">
                <a:solidFill>
                  <a:schemeClr val="bg1"/>
                </a:solidFill>
              </a:defRPr>
            </a:lvl1pPr>
          </a:lstStyle>
          <a:p>
            <a:r>
              <a:rPr lang="en-GB"/>
              <a:t>Click to insert picture</a:t>
            </a:r>
          </a:p>
        </p:txBody>
      </p:sp>
    </p:spTree>
    <p:extLst>
      <p:ext uri="{BB962C8B-B14F-4D97-AF65-F5344CB8AC3E}">
        <p14:creationId xmlns:p14="http://schemas.microsoft.com/office/powerpoint/2010/main" val="336850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Tree>
    <p:extLst>
      <p:ext uri="{BB962C8B-B14F-4D97-AF65-F5344CB8AC3E}">
        <p14:creationId xmlns:p14="http://schemas.microsoft.com/office/powerpoint/2010/main" val="3641517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hree points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3839013"/>
            <a:ext cx="4039200" cy="2052000"/>
          </a:xfrm>
          <a:solidFill>
            <a:schemeClr val="bg1">
              <a:lumMod val="95000"/>
            </a:schemeClr>
          </a:solidFill>
        </p:spPr>
        <p:txBody>
          <a:bodyPr vert="horz" lIns="180000" tIns="144000" rIns="180000" bIns="0" rtlCol="0">
            <a:noAutofit/>
          </a:bodyPr>
          <a:lstStyle>
            <a:lvl1pPr marL="9525" marR="0"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lang="en-US" sz="2200" dirty="0">
                <a:solidFill>
                  <a:schemeClr val="accent1"/>
                </a:solidFill>
                <a:latin typeface="+mj-lt"/>
              </a:defRPr>
            </a:lvl1pPr>
            <a:lvl2pPr marL="9525" indent="0">
              <a:tabLst/>
              <a:defRPr lang="en-GB" sz="1500" b="0" kern="1200" dirty="0">
                <a:solidFill>
                  <a:schemeClr val="tx2"/>
                </a:solidFill>
                <a:latin typeface="+mn-lt"/>
                <a:ea typeface="+mn-ea"/>
                <a:cs typeface="+mn-cs"/>
              </a:defRPr>
            </a:lvl2pPr>
          </a:lstStyle>
          <a:p>
            <a:pPr marL="9525" lvl="0">
              <a:tabLst/>
            </a:pPr>
            <a:r>
              <a:rPr lang="en-US"/>
              <a:t>Click to edit point</a:t>
            </a:r>
          </a:p>
          <a:p>
            <a:pPr marL="9525" marR="0" lvl="1" indent="-376238"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a:t>Second level</a:t>
            </a:r>
            <a:endParaRPr lang="en-GB"/>
          </a:p>
        </p:txBody>
      </p:sp>
      <p:sp>
        <p:nvSpPr>
          <p:cNvPr id="11" name="Picture Placeholder 9">
            <a:extLst>
              <a:ext uri="{FF2B5EF4-FFF2-40B4-BE49-F238E27FC236}">
                <a16:creationId xmlns:a16="http://schemas.microsoft.com/office/drawing/2014/main" id="{8F82BE91-3964-48C2-83EF-465E652174FA}"/>
              </a:ext>
            </a:extLst>
          </p:cNvPr>
          <p:cNvSpPr>
            <a:spLocks noGrp="1"/>
          </p:cNvSpPr>
          <p:nvPr>
            <p:ph type="pic" sz="quarter" idx="18" hasCustomPrompt="1"/>
          </p:nvPr>
        </p:nvSpPr>
        <p:spPr>
          <a:xfrm>
            <a:off x="4080000" y="1751011"/>
            <a:ext cx="40392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0" name="Picture Placeholder 9">
            <a:extLst>
              <a:ext uri="{FF2B5EF4-FFF2-40B4-BE49-F238E27FC236}">
                <a16:creationId xmlns:a16="http://schemas.microsoft.com/office/drawing/2014/main" id="{5B6D6763-5398-4417-B950-FB94B20D3DD4}"/>
              </a:ext>
            </a:extLst>
          </p:cNvPr>
          <p:cNvSpPr>
            <a:spLocks noGrp="1"/>
          </p:cNvSpPr>
          <p:nvPr>
            <p:ph type="pic" sz="quarter" idx="23" hasCustomPrompt="1"/>
          </p:nvPr>
        </p:nvSpPr>
        <p:spPr>
          <a:xfrm>
            <a:off x="8160000" y="3839013"/>
            <a:ext cx="40392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2" name="Picture Placeholder 9">
            <a:extLst>
              <a:ext uri="{FF2B5EF4-FFF2-40B4-BE49-F238E27FC236}">
                <a16:creationId xmlns:a16="http://schemas.microsoft.com/office/drawing/2014/main" id="{2AB71ABD-9BB8-42CA-B0AC-FA327D68E8CE}"/>
              </a:ext>
            </a:extLst>
          </p:cNvPr>
          <p:cNvSpPr>
            <a:spLocks noGrp="1"/>
          </p:cNvSpPr>
          <p:nvPr>
            <p:ph type="pic" sz="quarter" idx="24" hasCustomPrompt="1"/>
          </p:nvPr>
        </p:nvSpPr>
        <p:spPr>
          <a:xfrm>
            <a:off x="0" y="3839013"/>
            <a:ext cx="40392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6" name="Text Placeholder 5">
            <a:extLst>
              <a:ext uri="{FF2B5EF4-FFF2-40B4-BE49-F238E27FC236}">
                <a16:creationId xmlns:a16="http://schemas.microsoft.com/office/drawing/2014/main" id="{A48D3433-5954-4B67-BE48-13721B2CB4FB}"/>
              </a:ext>
            </a:extLst>
          </p:cNvPr>
          <p:cNvSpPr>
            <a:spLocks noGrp="1"/>
          </p:cNvSpPr>
          <p:nvPr>
            <p:ph type="body" sz="quarter" idx="26" hasCustomPrompt="1"/>
          </p:nvPr>
        </p:nvSpPr>
        <p:spPr>
          <a:xfrm>
            <a:off x="8160000" y="1751011"/>
            <a:ext cx="4039200" cy="2052000"/>
          </a:xfrm>
          <a:solidFill>
            <a:schemeClr val="bg1">
              <a:lumMod val="95000"/>
            </a:schemeClr>
          </a:solidFill>
        </p:spPr>
        <p:txBody>
          <a:bodyPr vert="horz" lIns="180000" tIns="144000" rIns="396000" bIns="0" rtlCol="0">
            <a:noAutofit/>
          </a:bodyPr>
          <a:lstStyle>
            <a:lvl1pPr marL="0" indent="0">
              <a:defRPr lang="en-US" sz="2200" dirty="0" smtClean="0">
                <a:solidFill>
                  <a:schemeClr val="accent1"/>
                </a:solidFill>
                <a:latin typeface="+mj-lt"/>
              </a:defRPr>
            </a:lvl1pPr>
            <a:lvl2pPr marL="9525" indent="-376238">
              <a:tabLst/>
              <a:defRPr lang="en-GB" sz="1500" b="0" kern="1200" dirty="0">
                <a:solidFill>
                  <a:schemeClr val="tx2"/>
                </a:solidFill>
                <a:latin typeface="+mn-lt"/>
                <a:ea typeface="+mn-ea"/>
                <a:cs typeface="+mn-cs"/>
              </a:defRPr>
            </a:lvl2pPr>
          </a:lstStyle>
          <a:p>
            <a:pPr marL="9525" marR="0" lvl="0" fontAlgn="auto">
              <a:buClrTx/>
              <a:buSzTx/>
              <a:tabLst/>
            </a:pPr>
            <a:r>
              <a:rPr lang="en-US"/>
              <a:t>Click to edit point</a:t>
            </a:r>
          </a:p>
          <a:p>
            <a:pPr marL="9525" marR="0" lvl="1" indent="-376238"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a:t>Second level</a:t>
            </a:r>
            <a:endParaRPr lang="en-GB"/>
          </a:p>
        </p:txBody>
      </p:sp>
      <p:sp>
        <p:nvSpPr>
          <p:cNvPr id="14" name="Text Placeholder 5">
            <a:extLst>
              <a:ext uri="{FF2B5EF4-FFF2-40B4-BE49-F238E27FC236}">
                <a16:creationId xmlns:a16="http://schemas.microsoft.com/office/drawing/2014/main" id="{3A05CB92-10AB-D044-AD85-A1F0404A69B0}"/>
              </a:ext>
            </a:extLst>
          </p:cNvPr>
          <p:cNvSpPr>
            <a:spLocks noGrp="1"/>
          </p:cNvSpPr>
          <p:nvPr>
            <p:ph type="body" sz="quarter" idx="27" hasCustomPrompt="1"/>
          </p:nvPr>
        </p:nvSpPr>
        <p:spPr>
          <a:xfrm>
            <a:off x="0" y="1751011"/>
            <a:ext cx="4039200" cy="2052000"/>
          </a:xfrm>
          <a:solidFill>
            <a:schemeClr val="bg1">
              <a:lumMod val="95000"/>
            </a:schemeClr>
          </a:solidFill>
        </p:spPr>
        <p:txBody>
          <a:bodyPr vert="horz" lIns="396000" tIns="144000" rIns="180000" bIns="0" rtlCol="0">
            <a:noAutofit/>
          </a:bodyPr>
          <a:lstStyle>
            <a:lvl1pPr marL="9525" indent="0">
              <a:tabLst/>
              <a:defRPr lang="en-US" sz="2200" dirty="0" smtClean="0">
                <a:solidFill>
                  <a:schemeClr val="accent1"/>
                </a:solidFill>
                <a:latin typeface="+mj-lt"/>
              </a:defRPr>
            </a:lvl1pPr>
            <a:lvl2pPr marL="9525" indent="-376238">
              <a:tabLst/>
              <a:defRPr lang="en-GB" sz="1500" b="0" kern="1200" dirty="0">
                <a:solidFill>
                  <a:schemeClr val="tx2"/>
                </a:solidFill>
                <a:latin typeface="+mn-lt"/>
                <a:ea typeface="+mn-ea"/>
                <a:cs typeface="+mn-cs"/>
              </a:defRPr>
            </a:lvl2pPr>
          </a:lstStyle>
          <a:p>
            <a:pPr marL="9525" marR="0" lvl="0" fontAlgn="auto">
              <a:buClrTx/>
              <a:buSzTx/>
              <a:tabLst/>
            </a:pPr>
            <a:r>
              <a:rPr lang="en-US"/>
              <a:t>Click to edit point</a:t>
            </a:r>
          </a:p>
          <a:p>
            <a:pPr marL="9525" marR="0" lvl="1" indent="-376238"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a:t>Second level</a:t>
            </a:r>
            <a:endParaRPr lang="en-GB"/>
          </a:p>
        </p:txBody>
      </p:sp>
    </p:spTree>
    <p:extLst>
      <p:ext uri="{BB962C8B-B14F-4D97-AF65-F5344CB8AC3E}">
        <p14:creationId xmlns:p14="http://schemas.microsoft.com/office/powerpoint/2010/main" val="303235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our Charts">
    <p:spTree>
      <p:nvGrpSpPr>
        <p:cNvPr id="1" name=""/>
        <p:cNvGrpSpPr/>
        <p:nvPr/>
      </p:nvGrpSpPr>
      <p:grpSpPr>
        <a:xfrm>
          <a:off x="0" y="0"/>
          <a:ext cx="0" cy="0"/>
          <a:chOff x="0" y="0"/>
          <a:chExt cx="0" cy="0"/>
        </a:xfrm>
      </p:grpSpPr>
      <p:sp>
        <p:nvSpPr>
          <p:cNvPr id="15" name="Chart Placeholder 14">
            <a:extLst>
              <a:ext uri="{FF2B5EF4-FFF2-40B4-BE49-F238E27FC236}">
                <a16:creationId xmlns:a16="http://schemas.microsoft.com/office/drawing/2014/main" id="{4786B320-D8D1-4625-B36D-D278080C9418}"/>
              </a:ext>
            </a:extLst>
          </p:cNvPr>
          <p:cNvSpPr>
            <a:spLocks noGrp="1"/>
          </p:cNvSpPr>
          <p:nvPr>
            <p:ph type="chart" sz="quarter" idx="26" hasCustomPrompt="1"/>
          </p:nvPr>
        </p:nvSpPr>
        <p:spPr>
          <a:xfrm>
            <a:off x="624249" y="2191846"/>
            <a:ext cx="2250000" cy="3702541"/>
          </a:xfrm>
        </p:spPr>
        <p:txBody>
          <a:bodyPr anchor="ctr"/>
          <a:lstStyle>
            <a:lvl1pPr algn="ctr">
              <a:defRPr/>
            </a:lvl1pPr>
          </a:lstStyle>
          <a:p>
            <a:r>
              <a:rPr lang="en-GB"/>
              <a:t>Click icon to </a:t>
            </a:r>
            <a:br>
              <a:rPr lang="en-GB"/>
            </a:br>
            <a:r>
              <a:rPr lang="en-GB"/>
              <a:t>add chart</a:t>
            </a:r>
          </a:p>
        </p:txBody>
      </p:sp>
      <p:sp>
        <p:nvSpPr>
          <p:cNvPr id="16" name="Chart Placeholder 14">
            <a:extLst>
              <a:ext uri="{FF2B5EF4-FFF2-40B4-BE49-F238E27FC236}">
                <a16:creationId xmlns:a16="http://schemas.microsoft.com/office/drawing/2014/main" id="{298A8A07-8B59-44A7-89B3-A90E91280849}"/>
              </a:ext>
            </a:extLst>
          </p:cNvPr>
          <p:cNvSpPr>
            <a:spLocks noGrp="1"/>
          </p:cNvSpPr>
          <p:nvPr>
            <p:ph type="chart" sz="quarter" idx="27" hasCustomPrompt="1"/>
          </p:nvPr>
        </p:nvSpPr>
        <p:spPr>
          <a:xfrm>
            <a:off x="3522083" y="2190141"/>
            <a:ext cx="2250000" cy="3704246"/>
          </a:xfrm>
        </p:spPr>
        <p:txBody>
          <a:bodyPr anchor="ctr"/>
          <a:lstStyle>
            <a:lvl1pPr algn="ctr">
              <a:defRPr/>
            </a:lvl1pPr>
          </a:lstStyle>
          <a:p>
            <a:r>
              <a:rPr lang="en-GB"/>
              <a:t>Click icon to </a:t>
            </a:r>
            <a:br>
              <a:rPr lang="en-GB"/>
            </a:br>
            <a:r>
              <a:rPr lang="en-GB"/>
              <a:t>add chart</a:t>
            </a:r>
          </a:p>
        </p:txBody>
      </p:sp>
      <p:sp>
        <p:nvSpPr>
          <p:cNvPr id="17" name="Chart Placeholder 14">
            <a:extLst>
              <a:ext uri="{FF2B5EF4-FFF2-40B4-BE49-F238E27FC236}">
                <a16:creationId xmlns:a16="http://schemas.microsoft.com/office/drawing/2014/main" id="{7BF9ADD6-7635-4719-9294-2C7CB88A7AE7}"/>
              </a:ext>
            </a:extLst>
          </p:cNvPr>
          <p:cNvSpPr>
            <a:spLocks noGrp="1"/>
          </p:cNvSpPr>
          <p:nvPr>
            <p:ph type="chart" sz="quarter" idx="28" hasCustomPrompt="1"/>
          </p:nvPr>
        </p:nvSpPr>
        <p:spPr>
          <a:xfrm>
            <a:off x="6419917" y="2190141"/>
            <a:ext cx="2250000" cy="3704246"/>
          </a:xfrm>
        </p:spPr>
        <p:txBody>
          <a:bodyPr anchor="ctr"/>
          <a:lstStyle>
            <a:lvl1pPr algn="ctr">
              <a:defRPr/>
            </a:lvl1pPr>
          </a:lstStyle>
          <a:p>
            <a:r>
              <a:rPr lang="en-GB"/>
              <a:t>Click icon to </a:t>
            </a:r>
            <a:br>
              <a:rPr lang="en-GB"/>
            </a:br>
            <a:r>
              <a:rPr lang="en-GB"/>
              <a:t>add chart</a:t>
            </a:r>
          </a:p>
        </p:txBody>
      </p:sp>
      <p:sp>
        <p:nvSpPr>
          <p:cNvPr id="18" name="Chart Placeholder 14">
            <a:extLst>
              <a:ext uri="{FF2B5EF4-FFF2-40B4-BE49-F238E27FC236}">
                <a16:creationId xmlns:a16="http://schemas.microsoft.com/office/drawing/2014/main" id="{72CB465C-BA08-42D2-9D14-458C047620A0}"/>
              </a:ext>
            </a:extLst>
          </p:cNvPr>
          <p:cNvSpPr>
            <a:spLocks noGrp="1"/>
          </p:cNvSpPr>
          <p:nvPr>
            <p:ph type="chart" sz="quarter" idx="29" hasCustomPrompt="1"/>
          </p:nvPr>
        </p:nvSpPr>
        <p:spPr>
          <a:xfrm>
            <a:off x="9317751" y="2190142"/>
            <a:ext cx="2250000" cy="3704246"/>
          </a:xfrm>
        </p:spPr>
        <p:txBody>
          <a:bodyPr anchor="ctr"/>
          <a:lstStyle>
            <a:lvl1pPr algn="ctr">
              <a:defRPr/>
            </a:lvl1pPr>
          </a:lstStyle>
          <a:p>
            <a:r>
              <a:rPr lang="en-GB"/>
              <a:t>Click icon to </a:t>
            </a:r>
            <a:br>
              <a:rPr lang="en-GB"/>
            </a:br>
            <a:r>
              <a:rPr lang="en-GB"/>
              <a:t>add chart</a:t>
            </a:r>
          </a:p>
        </p:txBody>
      </p:sp>
      <p:sp>
        <p:nvSpPr>
          <p:cNvPr id="2" name="Title 1">
            <a:extLst>
              <a:ext uri="{FF2B5EF4-FFF2-40B4-BE49-F238E27FC236}">
                <a16:creationId xmlns:a16="http://schemas.microsoft.com/office/drawing/2014/main" id="{3B7DEC67-67C4-4FAA-BCB6-6798DF2BD2CE}"/>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grpSp>
        <p:nvGrpSpPr>
          <p:cNvPr id="6" name="Group 5">
            <a:extLst>
              <a:ext uri="{FF2B5EF4-FFF2-40B4-BE49-F238E27FC236}">
                <a16:creationId xmlns:a16="http://schemas.microsoft.com/office/drawing/2014/main" id="{F8808572-41FF-DE4B-972D-5481B04684BA}"/>
              </a:ext>
            </a:extLst>
          </p:cNvPr>
          <p:cNvGrpSpPr/>
          <p:nvPr userDrawn="1"/>
        </p:nvGrpSpPr>
        <p:grpSpPr>
          <a:xfrm>
            <a:off x="3198166" y="1799999"/>
            <a:ext cx="5795668" cy="4094387"/>
            <a:chOff x="3198166" y="1800000"/>
            <a:chExt cx="5795668" cy="3870000"/>
          </a:xfrm>
        </p:grpSpPr>
        <p:cxnSp>
          <p:nvCxnSpPr>
            <p:cNvPr id="11" name="Straight Connector 10">
              <a:extLst>
                <a:ext uri="{FF2B5EF4-FFF2-40B4-BE49-F238E27FC236}">
                  <a16:creationId xmlns:a16="http://schemas.microsoft.com/office/drawing/2014/main" id="{6E751FE3-4D06-4123-B809-8230CB03938F}"/>
                </a:ext>
              </a:extLst>
            </p:cNvPr>
            <p:cNvCxnSpPr/>
            <p:nvPr userDrawn="1"/>
          </p:nvCxnSpPr>
          <p:spPr>
            <a:xfrm>
              <a:off x="3198166" y="1800000"/>
              <a:ext cx="0" cy="387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116C3B-948F-450B-B770-E7B633E3DAED}"/>
                </a:ext>
              </a:extLst>
            </p:cNvPr>
            <p:cNvCxnSpPr/>
            <p:nvPr userDrawn="1"/>
          </p:nvCxnSpPr>
          <p:spPr>
            <a:xfrm>
              <a:off x="6096000" y="1800000"/>
              <a:ext cx="0" cy="387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E454C4-45C0-4B1F-B312-F940122CB6CB}"/>
                </a:ext>
              </a:extLst>
            </p:cNvPr>
            <p:cNvCxnSpPr/>
            <p:nvPr userDrawn="1"/>
          </p:nvCxnSpPr>
          <p:spPr>
            <a:xfrm>
              <a:off x="8993834" y="1800000"/>
              <a:ext cx="0" cy="387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ext Placeholder 7">
            <a:extLst>
              <a:ext uri="{FF2B5EF4-FFF2-40B4-BE49-F238E27FC236}">
                <a16:creationId xmlns:a16="http://schemas.microsoft.com/office/drawing/2014/main" id="{9562D8D6-B317-C44A-9FBC-67A50E85033E}"/>
              </a:ext>
            </a:extLst>
          </p:cNvPr>
          <p:cNvSpPr>
            <a:spLocks noGrp="1"/>
          </p:cNvSpPr>
          <p:nvPr>
            <p:ph type="body" sz="quarter" idx="15" hasCustomPrompt="1"/>
          </p:nvPr>
        </p:nvSpPr>
        <p:spPr>
          <a:xfrm>
            <a:off x="395287" y="1776345"/>
            <a:ext cx="2714625" cy="211505"/>
          </a:xfrm>
        </p:spPr>
        <p:txBody>
          <a:bodyPr/>
          <a:lstStyle>
            <a:lvl1pPr algn="ctr">
              <a:defRPr sz="1500" b="1">
                <a:solidFill>
                  <a:schemeClr val="accent1"/>
                </a:solidFill>
              </a:defRPr>
            </a:lvl1pPr>
          </a:lstStyle>
          <a:p>
            <a:pPr lvl="0"/>
            <a:r>
              <a:rPr lang="en-US"/>
              <a:t>Click to add chart title</a:t>
            </a:r>
            <a:endParaRPr lang="en-GB"/>
          </a:p>
        </p:txBody>
      </p:sp>
      <p:sp>
        <p:nvSpPr>
          <p:cNvPr id="20" name="Text Placeholder 7">
            <a:extLst>
              <a:ext uri="{FF2B5EF4-FFF2-40B4-BE49-F238E27FC236}">
                <a16:creationId xmlns:a16="http://schemas.microsoft.com/office/drawing/2014/main" id="{9AB88EDB-048B-6449-BCB3-CBDB824AE962}"/>
              </a:ext>
            </a:extLst>
          </p:cNvPr>
          <p:cNvSpPr>
            <a:spLocks noGrp="1"/>
          </p:cNvSpPr>
          <p:nvPr>
            <p:ph type="body" sz="quarter" idx="33" hasCustomPrompt="1"/>
          </p:nvPr>
        </p:nvSpPr>
        <p:spPr>
          <a:xfrm>
            <a:off x="3303424" y="1776345"/>
            <a:ext cx="2714625" cy="211505"/>
          </a:xfrm>
        </p:spPr>
        <p:txBody>
          <a:bodyPr/>
          <a:lstStyle>
            <a:lvl1pPr algn="ctr">
              <a:defRPr sz="1500" b="1">
                <a:solidFill>
                  <a:schemeClr val="accent1"/>
                </a:solidFill>
              </a:defRPr>
            </a:lvl1pPr>
          </a:lstStyle>
          <a:p>
            <a:pPr lvl="0"/>
            <a:r>
              <a:rPr lang="en-US"/>
              <a:t>Click to add chart title</a:t>
            </a:r>
            <a:endParaRPr lang="en-GB"/>
          </a:p>
        </p:txBody>
      </p:sp>
      <p:sp>
        <p:nvSpPr>
          <p:cNvPr id="24" name="Text Placeholder 7">
            <a:extLst>
              <a:ext uri="{FF2B5EF4-FFF2-40B4-BE49-F238E27FC236}">
                <a16:creationId xmlns:a16="http://schemas.microsoft.com/office/drawing/2014/main" id="{2A1B32C2-AB03-2D45-95A5-944B4C0B1860}"/>
              </a:ext>
            </a:extLst>
          </p:cNvPr>
          <p:cNvSpPr>
            <a:spLocks noGrp="1"/>
          </p:cNvSpPr>
          <p:nvPr>
            <p:ph type="body" sz="quarter" idx="34" hasCustomPrompt="1"/>
          </p:nvPr>
        </p:nvSpPr>
        <p:spPr>
          <a:xfrm>
            <a:off x="6211562" y="1776345"/>
            <a:ext cx="2714625" cy="211505"/>
          </a:xfrm>
        </p:spPr>
        <p:txBody>
          <a:bodyPr/>
          <a:lstStyle>
            <a:lvl1pPr algn="ctr">
              <a:defRPr sz="1500" b="1">
                <a:solidFill>
                  <a:schemeClr val="accent1"/>
                </a:solidFill>
              </a:defRPr>
            </a:lvl1pPr>
          </a:lstStyle>
          <a:p>
            <a:pPr lvl="0"/>
            <a:r>
              <a:rPr lang="en-US"/>
              <a:t>Click to add chart title</a:t>
            </a:r>
            <a:endParaRPr lang="en-GB"/>
          </a:p>
        </p:txBody>
      </p:sp>
      <p:sp>
        <p:nvSpPr>
          <p:cNvPr id="25" name="Text Placeholder 7">
            <a:extLst>
              <a:ext uri="{FF2B5EF4-FFF2-40B4-BE49-F238E27FC236}">
                <a16:creationId xmlns:a16="http://schemas.microsoft.com/office/drawing/2014/main" id="{99A16684-A40E-5D4C-94E2-1CCC776BCB99}"/>
              </a:ext>
            </a:extLst>
          </p:cNvPr>
          <p:cNvSpPr>
            <a:spLocks noGrp="1"/>
          </p:cNvSpPr>
          <p:nvPr>
            <p:ph type="body" sz="quarter" idx="35" hasCustomPrompt="1"/>
          </p:nvPr>
        </p:nvSpPr>
        <p:spPr>
          <a:xfrm>
            <a:off x="9085438" y="1776345"/>
            <a:ext cx="2714625" cy="211505"/>
          </a:xfrm>
        </p:spPr>
        <p:txBody>
          <a:bodyPr/>
          <a:lstStyle>
            <a:lvl1pPr algn="ctr">
              <a:defRPr sz="1500" b="1">
                <a:solidFill>
                  <a:schemeClr val="accent1"/>
                </a:solidFill>
              </a:defRPr>
            </a:lvl1pPr>
          </a:lstStyle>
          <a:p>
            <a:pPr lvl="0"/>
            <a:r>
              <a:rPr lang="en-US"/>
              <a:t>Click to add chart title</a:t>
            </a:r>
            <a:endParaRPr lang="en-GB"/>
          </a:p>
        </p:txBody>
      </p:sp>
    </p:spTree>
    <p:extLst>
      <p:ext uri="{BB962C8B-B14F-4D97-AF65-F5344CB8AC3E}">
        <p14:creationId xmlns:p14="http://schemas.microsoft.com/office/powerpoint/2010/main" val="1054743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8A6A2E-4DA8-194F-AF69-32C04E2B8F5D}"/>
              </a:ext>
            </a:extLst>
          </p:cNvPr>
          <p:cNvSpPr/>
          <p:nvPr userDrawn="1"/>
        </p:nvSpPr>
        <p:spPr>
          <a:xfrm>
            <a:off x="0" y="0"/>
            <a:ext cx="12192000" cy="5896800"/>
          </a:xfrm>
          <a:prstGeom prst="rect">
            <a:avLst/>
          </a:prstGeom>
          <a:solidFill>
            <a:srgbClr val="F2F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CF6798E1-770E-E24A-B91F-043C784E8887}"/>
              </a:ext>
            </a:extLst>
          </p:cNvPr>
          <p:cNvSpPr/>
          <p:nvPr userDrawn="1"/>
        </p:nvSpPr>
        <p:spPr>
          <a:xfrm rot="5400000">
            <a:off x="5700000" y="-12000"/>
            <a:ext cx="6480000" cy="6504000"/>
          </a:xfrm>
          <a:custGeom>
            <a:avLst/>
            <a:gdLst>
              <a:gd name="connsiteX0" fmla="*/ 0 w 6480000"/>
              <a:gd name="connsiteY0" fmla="*/ 4339731 h 6504000"/>
              <a:gd name="connsiteX1" fmla="*/ 0 w 6480000"/>
              <a:gd name="connsiteY1" fmla="*/ 1972269 h 6504000"/>
              <a:gd name="connsiteX2" fmla="*/ 47102 w 6480000"/>
              <a:gd name="connsiteY2" fmla="*/ 1852807 h 6504000"/>
              <a:gd name="connsiteX3" fmla="*/ 1980845 w 6480000"/>
              <a:gd name="connsiteY3" fmla="*/ 11156 h 6504000"/>
              <a:gd name="connsiteX4" fmla="*/ 2013815 w 6480000"/>
              <a:gd name="connsiteY4" fmla="*/ 0 h 6504000"/>
              <a:gd name="connsiteX5" fmla="*/ 4250185 w 6480000"/>
              <a:gd name="connsiteY5" fmla="*/ 0 h 6504000"/>
              <a:gd name="connsiteX6" fmla="*/ 4283155 w 6480000"/>
              <a:gd name="connsiteY6" fmla="*/ 11156 h 6504000"/>
              <a:gd name="connsiteX7" fmla="*/ 6480000 w 6480000"/>
              <a:gd name="connsiteY7" fmla="*/ 3156000 h 6504000"/>
              <a:gd name="connsiteX8" fmla="*/ 3132000 w 6480000"/>
              <a:gd name="connsiteY8" fmla="*/ 6504000 h 6504000"/>
              <a:gd name="connsiteX9" fmla="*/ 47102 w 6480000"/>
              <a:gd name="connsiteY9" fmla="*/ 4459193 h 6504000"/>
              <a:gd name="connsiteX10" fmla="*/ 0 w 6480000"/>
              <a:gd name="connsiteY10" fmla="*/ 4339731 h 6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0000" h="6504000">
                <a:moveTo>
                  <a:pt x="0" y="4339731"/>
                </a:moveTo>
                <a:lnTo>
                  <a:pt x="0" y="1972269"/>
                </a:lnTo>
                <a:lnTo>
                  <a:pt x="47102" y="1852807"/>
                </a:lnTo>
                <a:cubicBezTo>
                  <a:pt x="407116" y="1001640"/>
                  <a:pt x="1109114" y="330340"/>
                  <a:pt x="1980845" y="11156"/>
                </a:cubicBezTo>
                <a:lnTo>
                  <a:pt x="2013815" y="0"/>
                </a:lnTo>
                <a:lnTo>
                  <a:pt x="4250185" y="0"/>
                </a:lnTo>
                <a:lnTo>
                  <a:pt x="4283155" y="11156"/>
                </a:lnTo>
                <a:cubicBezTo>
                  <a:pt x="5565113" y="480544"/>
                  <a:pt x="6480000" y="1711430"/>
                  <a:pt x="6480000" y="3156000"/>
                </a:cubicBezTo>
                <a:cubicBezTo>
                  <a:pt x="6480000" y="5005049"/>
                  <a:pt x="4981049" y="6504000"/>
                  <a:pt x="3132000" y="6504000"/>
                </a:cubicBezTo>
                <a:cubicBezTo>
                  <a:pt x="1745213" y="6504000"/>
                  <a:pt x="555357" y="5660840"/>
                  <a:pt x="47102" y="4459193"/>
                </a:cubicBezTo>
                <a:lnTo>
                  <a:pt x="0" y="4339731"/>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a:p>
        </p:txBody>
      </p:sp>
      <p:sp>
        <p:nvSpPr>
          <p:cNvPr id="6" name="Oval 5">
            <a:extLst>
              <a:ext uri="{FF2B5EF4-FFF2-40B4-BE49-F238E27FC236}">
                <a16:creationId xmlns:a16="http://schemas.microsoft.com/office/drawing/2014/main" id="{E4C6D32F-807C-4EE5-B0E3-AB5DC671173C}"/>
              </a:ext>
            </a:extLst>
          </p:cNvPr>
          <p:cNvSpPr>
            <a:spLocks noChangeAspect="1"/>
          </p:cNvSpPr>
          <p:nvPr userDrawn="1"/>
        </p:nvSpPr>
        <p:spPr>
          <a:xfrm>
            <a:off x="900000" y="1728000"/>
            <a:ext cx="3960000" cy="39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a:extLst>
              <a:ext uri="{FF2B5EF4-FFF2-40B4-BE49-F238E27FC236}">
                <a16:creationId xmlns:a16="http://schemas.microsoft.com/office/drawing/2014/main" id="{3B7DEC67-67C4-4FAA-BCB6-6798DF2BD2CE}"/>
              </a:ext>
            </a:extLst>
          </p:cNvPr>
          <p:cNvSpPr>
            <a:spLocks noGrp="1"/>
          </p:cNvSpPr>
          <p:nvPr>
            <p:ph type="title" hasCustomPrompt="1"/>
          </p:nvPr>
        </p:nvSpPr>
        <p:spPr>
          <a:xfrm>
            <a:off x="395289" y="342000"/>
            <a:ext cx="5789612" cy="657799"/>
          </a:xfrm>
        </p:spPr>
        <p:txBody>
          <a:bodyPr/>
          <a:lstStyle/>
          <a:p>
            <a:r>
              <a:rPr lang="en-GB"/>
              <a:t>Click to edit title</a:t>
            </a:r>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5" name="Text Placeholder 6">
            <a:extLst>
              <a:ext uri="{FF2B5EF4-FFF2-40B4-BE49-F238E27FC236}">
                <a16:creationId xmlns:a16="http://schemas.microsoft.com/office/drawing/2014/main" id="{E1EE6C78-6C9D-46F5-BED7-5118ED2EC447}"/>
              </a:ext>
            </a:extLst>
          </p:cNvPr>
          <p:cNvSpPr>
            <a:spLocks noGrp="1" noChangeAspect="1"/>
          </p:cNvSpPr>
          <p:nvPr>
            <p:ph type="body" sz="quarter" idx="25" hasCustomPrompt="1"/>
          </p:nvPr>
        </p:nvSpPr>
        <p:spPr>
          <a:xfrm>
            <a:off x="396000" y="1980000"/>
            <a:ext cx="1259843" cy="1260000"/>
          </a:xfrm>
          <a:prstGeom prst="ellipse">
            <a:avLst/>
          </a:prstGeom>
          <a:solidFill>
            <a:schemeClr val="accent1"/>
          </a:solidFill>
        </p:spPr>
        <p:txBody>
          <a:bodyPr anchor="ctr"/>
          <a:lstStyle>
            <a:lvl1pPr algn="ctr">
              <a:lnSpc>
                <a:spcPct val="100000"/>
              </a:lnSpc>
              <a:spcAft>
                <a:spcPts val="0"/>
              </a:spcAft>
              <a:defRPr sz="1800">
                <a:solidFill>
                  <a:schemeClr val="bg1"/>
                </a:solidFill>
                <a:latin typeface="+mj-lt"/>
              </a:defRPr>
            </a:lvl1pPr>
          </a:lstStyle>
          <a:p>
            <a:pPr lvl="0"/>
            <a:r>
              <a:rPr lang="en-US"/>
              <a:t>Option for data point</a:t>
            </a:r>
            <a:endParaRPr lang="en-GB"/>
          </a:p>
        </p:txBody>
      </p:sp>
      <p:sp>
        <p:nvSpPr>
          <p:cNvPr id="22" name="Text Placeholder 6">
            <a:extLst>
              <a:ext uri="{FF2B5EF4-FFF2-40B4-BE49-F238E27FC236}">
                <a16:creationId xmlns:a16="http://schemas.microsoft.com/office/drawing/2014/main" id="{6B3B1842-3BCD-40A7-B137-7C45F402698F}"/>
              </a:ext>
            </a:extLst>
          </p:cNvPr>
          <p:cNvSpPr>
            <a:spLocks noGrp="1" noChangeAspect="1"/>
          </p:cNvSpPr>
          <p:nvPr>
            <p:ph type="body" sz="quarter" idx="27" hasCustomPrompt="1"/>
          </p:nvPr>
        </p:nvSpPr>
        <p:spPr>
          <a:xfrm>
            <a:off x="5209520" y="1980000"/>
            <a:ext cx="1259843" cy="1260000"/>
          </a:xfrm>
          <a:prstGeom prst="ellipse">
            <a:avLst/>
          </a:prstGeom>
          <a:solidFill>
            <a:schemeClr val="accent1"/>
          </a:solidFill>
        </p:spPr>
        <p:txBody>
          <a:bodyPr anchor="ctr"/>
          <a:lstStyle>
            <a:lvl1pPr algn="ctr">
              <a:lnSpc>
                <a:spcPct val="100000"/>
              </a:lnSpc>
              <a:spcAft>
                <a:spcPts val="0"/>
              </a:spcAft>
              <a:defRPr sz="1800">
                <a:solidFill>
                  <a:schemeClr val="bg1"/>
                </a:solidFill>
                <a:latin typeface="+mj-lt"/>
              </a:defRPr>
            </a:lvl1pPr>
          </a:lstStyle>
          <a:p>
            <a:pPr lvl="0"/>
            <a:r>
              <a:rPr lang="en-US"/>
              <a:t>Option for data point</a:t>
            </a:r>
            <a:endParaRPr lang="en-GB"/>
          </a:p>
        </p:txBody>
      </p:sp>
      <p:sp>
        <p:nvSpPr>
          <p:cNvPr id="15" name="Chart Placeholder 14">
            <a:extLst>
              <a:ext uri="{FF2B5EF4-FFF2-40B4-BE49-F238E27FC236}">
                <a16:creationId xmlns:a16="http://schemas.microsoft.com/office/drawing/2014/main" id="{4786B320-D8D1-4625-B36D-D278080C9418}"/>
              </a:ext>
            </a:extLst>
          </p:cNvPr>
          <p:cNvSpPr>
            <a:spLocks noGrp="1"/>
          </p:cNvSpPr>
          <p:nvPr>
            <p:ph type="chart" sz="quarter" idx="26" hasCustomPrompt="1"/>
          </p:nvPr>
        </p:nvSpPr>
        <p:spPr>
          <a:xfrm>
            <a:off x="1761206" y="2285998"/>
            <a:ext cx="2237588" cy="3042001"/>
          </a:xfrm>
        </p:spPr>
        <p:txBody>
          <a:bodyPr anchor="ctr"/>
          <a:lstStyle>
            <a:lvl1pPr algn="ctr">
              <a:lnSpc>
                <a:spcPct val="100000"/>
              </a:lnSpc>
              <a:spcAft>
                <a:spcPts val="0"/>
              </a:spcAft>
              <a:defRPr/>
            </a:lvl1pPr>
          </a:lstStyle>
          <a:p>
            <a:r>
              <a:rPr lang="en-GB"/>
              <a:t>Click to </a:t>
            </a:r>
          </a:p>
          <a:p>
            <a:r>
              <a:rPr lang="en-GB"/>
              <a:t>insert chart</a:t>
            </a:r>
          </a:p>
        </p:txBody>
      </p:sp>
      <p:sp>
        <p:nvSpPr>
          <p:cNvPr id="30" name="Chart Placeholder 14">
            <a:extLst>
              <a:ext uri="{FF2B5EF4-FFF2-40B4-BE49-F238E27FC236}">
                <a16:creationId xmlns:a16="http://schemas.microsoft.com/office/drawing/2014/main" id="{AF63756D-15EA-4FB3-B8F3-9476CD3B1EB3}"/>
              </a:ext>
            </a:extLst>
          </p:cNvPr>
          <p:cNvSpPr>
            <a:spLocks noGrp="1"/>
          </p:cNvSpPr>
          <p:nvPr>
            <p:ph type="chart" sz="quarter" idx="28" hasCustomPrompt="1"/>
          </p:nvPr>
        </p:nvSpPr>
        <p:spPr>
          <a:xfrm>
            <a:off x="6785301" y="972000"/>
            <a:ext cx="4501398" cy="4320000"/>
          </a:xfrm>
        </p:spPr>
        <p:txBody>
          <a:bodyPr anchor="ctr"/>
          <a:lstStyle>
            <a:lvl1pPr algn="ctr">
              <a:lnSpc>
                <a:spcPct val="100000"/>
              </a:lnSpc>
              <a:spcAft>
                <a:spcPts val="0"/>
              </a:spcAft>
              <a:defRPr/>
            </a:lvl1pPr>
          </a:lstStyle>
          <a:p>
            <a:r>
              <a:rPr lang="en-GB"/>
              <a:t>Click to </a:t>
            </a:r>
          </a:p>
          <a:p>
            <a:r>
              <a:rPr lang="en-GB"/>
              <a:t>insert chart</a:t>
            </a:r>
          </a:p>
        </p:txBody>
      </p:sp>
      <p:sp>
        <p:nvSpPr>
          <p:cNvPr id="16" name="Text Placeholder 7">
            <a:extLst>
              <a:ext uri="{FF2B5EF4-FFF2-40B4-BE49-F238E27FC236}">
                <a16:creationId xmlns:a16="http://schemas.microsoft.com/office/drawing/2014/main" id="{C5E45C7E-AE38-3748-9D2C-54F3A5AB3888}"/>
              </a:ext>
            </a:extLst>
          </p:cNvPr>
          <p:cNvSpPr>
            <a:spLocks noGrp="1"/>
          </p:cNvSpPr>
          <p:nvPr>
            <p:ph type="body" sz="quarter" idx="35" hasCustomPrompt="1"/>
          </p:nvPr>
        </p:nvSpPr>
        <p:spPr>
          <a:xfrm>
            <a:off x="6785301" y="591688"/>
            <a:ext cx="4501398" cy="211495"/>
          </a:xfrm>
        </p:spPr>
        <p:txBody>
          <a:bodyPr/>
          <a:lstStyle>
            <a:lvl1pPr algn="ctr">
              <a:defRPr sz="1500" b="1">
                <a:solidFill>
                  <a:schemeClr val="accent1"/>
                </a:solidFill>
              </a:defRPr>
            </a:lvl1pPr>
          </a:lstStyle>
          <a:p>
            <a:pPr lvl="0"/>
            <a:r>
              <a:rPr lang="en-US"/>
              <a:t>Click to add chart title</a:t>
            </a:r>
            <a:endParaRPr lang="en-GB"/>
          </a:p>
        </p:txBody>
      </p:sp>
      <p:sp>
        <p:nvSpPr>
          <p:cNvPr id="17" name="Text Placeholder 7">
            <a:extLst>
              <a:ext uri="{FF2B5EF4-FFF2-40B4-BE49-F238E27FC236}">
                <a16:creationId xmlns:a16="http://schemas.microsoft.com/office/drawing/2014/main" id="{6DD7B3CC-6F8F-C147-8553-8B7429B8F498}"/>
              </a:ext>
            </a:extLst>
          </p:cNvPr>
          <p:cNvSpPr>
            <a:spLocks noGrp="1"/>
          </p:cNvSpPr>
          <p:nvPr>
            <p:ph type="body" sz="quarter" idx="36" hasCustomPrompt="1"/>
          </p:nvPr>
        </p:nvSpPr>
        <p:spPr>
          <a:xfrm>
            <a:off x="1761206" y="2075618"/>
            <a:ext cx="2237588" cy="210381"/>
          </a:xfrm>
        </p:spPr>
        <p:txBody>
          <a:bodyPr/>
          <a:lstStyle>
            <a:lvl1pPr algn="ctr">
              <a:defRPr sz="1500" b="1">
                <a:solidFill>
                  <a:schemeClr val="accent1"/>
                </a:solidFill>
              </a:defRPr>
            </a:lvl1pPr>
          </a:lstStyle>
          <a:p>
            <a:pPr lvl="0"/>
            <a:r>
              <a:rPr lang="en-US"/>
              <a:t>Click to add chart title</a:t>
            </a:r>
            <a:endParaRPr lang="en-GB"/>
          </a:p>
        </p:txBody>
      </p:sp>
    </p:spTree>
    <p:extLst>
      <p:ext uri="{BB962C8B-B14F-4D97-AF65-F5344CB8AC3E}">
        <p14:creationId xmlns:p14="http://schemas.microsoft.com/office/powerpoint/2010/main" val="480673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ne Chart (Circle)">
    <p:bg>
      <p:bgPr>
        <a:solidFill>
          <a:srgbClr val="F1F0F0"/>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0164417-A289-284B-B77C-D183018DC5F3}"/>
              </a:ext>
            </a:extLst>
          </p:cNvPr>
          <p:cNvSpPr/>
          <p:nvPr userDrawn="1"/>
        </p:nvSpPr>
        <p:spPr>
          <a:xfrm rot="5400000">
            <a:off x="5700000" y="-12000"/>
            <a:ext cx="6480000" cy="6504000"/>
          </a:xfrm>
          <a:custGeom>
            <a:avLst/>
            <a:gdLst>
              <a:gd name="connsiteX0" fmla="*/ 0 w 6480000"/>
              <a:gd name="connsiteY0" fmla="*/ 4339731 h 6504000"/>
              <a:gd name="connsiteX1" fmla="*/ 0 w 6480000"/>
              <a:gd name="connsiteY1" fmla="*/ 1972269 h 6504000"/>
              <a:gd name="connsiteX2" fmla="*/ 47102 w 6480000"/>
              <a:gd name="connsiteY2" fmla="*/ 1852807 h 6504000"/>
              <a:gd name="connsiteX3" fmla="*/ 1980845 w 6480000"/>
              <a:gd name="connsiteY3" fmla="*/ 11156 h 6504000"/>
              <a:gd name="connsiteX4" fmla="*/ 2013815 w 6480000"/>
              <a:gd name="connsiteY4" fmla="*/ 0 h 6504000"/>
              <a:gd name="connsiteX5" fmla="*/ 4250185 w 6480000"/>
              <a:gd name="connsiteY5" fmla="*/ 0 h 6504000"/>
              <a:gd name="connsiteX6" fmla="*/ 4283155 w 6480000"/>
              <a:gd name="connsiteY6" fmla="*/ 11156 h 6504000"/>
              <a:gd name="connsiteX7" fmla="*/ 6480000 w 6480000"/>
              <a:gd name="connsiteY7" fmla="*/ 3156000 h 6504000"/>
              <a:gd name="connsiteX8" fmla="*/ 3132000 w 6480000"/>
              <a:gd name="connsiteY8" fmla="*/ 6504000 h 6504000"/>
              <a:gd name="connsiteX9" fmla="*/ 47102 w 6480000"/>
              <a:gd name="connsiteY9" fmla="*/ 4459193 h 6504000"/>
              <a:gd name="connsiteX10" fmla="*/ 0 w 6480000"/>
              <a:gd name="connsiteY10" fmla="*/ 4339731 h 6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0000" h="6504000">
                <a:moveTo>
                  <a:pt x="0" y="4339731"/>
                </a:moveTo>
                <a:lnTo>
                  <a:pt x="0" y="1972269"/>
                </a:lnTo>
                <a:lnTo>
                  <a:pt x="47102" y="1852807"/>
                </a:lnTo>
                <a:cubicBezTo>
                  <a:pt x="407116" y="1001640"/>
                  <a:pt x="1109114" y="330340"/>
                  <a:pt x="1980845" y="11156"/>
                </a:cubicBezTo>
                <a:lnTo>
                  <a:pt x="2013815" y="0"/>
                </a:lnTo>
                <a:lnTo>
                  <a:pt x="4250185" y="0"/>
                </a:lnTo>
                <a:lnTo>
                  <a:pt x="4283155" y="11156"/>
                </a:lnTo>
                <a:cubicBezTo>
                  <a:pt x="5565113" y="480544"/>
                  <a:pt x="6480000" y="1711430"/>
                  <a:pt x="6480000" y="3156000"/>
                </a:cubicBezTo>
                <a:cubicBezTo>
                  <a:pt x="6480000" y="5005049"/>
                  <a:pt x="4981049" y="6504000"/>
                  <a:pt x="3132000" y="6504000"/>
                </a:cubicBezTo>
                <a:cubicBezTo>
                  <a:pt x="1745213" y="6504000"/>
                  <a:pt x="555357" y="5660840"/>
                  <a:pt x="47102" y="4459193"/>
                </a:cubicBezTo>
                <a:lnTo>
                  <a:pt x="0" y="4339731"/>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a:p>
        </p:txBody>
      </p:sp>
      <p:sp>
        <p:nvSpPr>
          <p:cNvPr id="19" name="Rectangle 18">
            <a:extLst>
              <a:ext uri="{FF2B5EF4-FFF2-40B4-BE49-F238E27FC236}">
                <a16:creationId xmlns:a16="http://schemas.microsoft.com/office/drawing/2014/main" id="{361D9A38-2C95-48BD-86AF-A3DCA56D5B6E}"/>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a:extLst>
              <a:ext uri="{FF2B5EF4-FFF2-40B4-BE49-F238E27FC236}">
                <a16:creationId xmlns:a16="http://schemas.microsoft.com/office/drawing/2014/main" id="{3B7DEC67-67C4-4FAA-BCB6-6798DF2BD2CE}"/>
              </a:ext>
            </a:extLst>
          </p:cNvPr>
          <p:cNvSpPr>
            <a:spLocks noGrp="1"/>
          </p:cNvSpPr>
          <p:nvPr>
            <p:ph type="title" hasCustomPrompt="1"/>
          </p:nvPr>
        </p:nvSpPr>
        <p:spPr>
          <a:xfrm>
            <a:off x="395289" y="342000"/>
            <a:ext cx="5789612" cy="657799"/>
          </a:xfrm>
        </p:spPr>
        <p:txBody>
          <a:bodyPr/>
          <a:lstStyle/>
          <a:p>
            <a:r>
              <a:rPr lang="en-GB"/>
              <a:t>Click to edit title</a:t>
            </a:r>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22" name="Text Placeholder 6">
            <a:extLst>
              <a:ext uri="{FF2B5EF4-FFF2-40B4-BE49-F238E27FC236}">
                <a16:creationId xmlns:a16="http://schemas.microsoft.com/office/drawing/2014/main" id="{6B3B1842-3BCD-40A7-B137-7C45F402698F}"/>
              </a:ext>
            </a:extLst>
          </p:cNvPr>
          <p:cNvSpPr>
            <a:spLocks noGrp="1" noChangeAspect="1"/>
          </p:cNvSpPr>
          <p:nvPr>
            <p:ph type="body" sz="quarter" idx="27" hasCustomPrompt="1"/>
          </p:nvPr>
        </p:nvSpPr>
        <p:spPr>
          <a:xfrm>
            <a:off x="5209520" y="1980000"/>
            <a:ext cx="1259843" cy="1260000"/>
          </a:xfrm>
          <a:prstGeom prst="ellipse">
            <a:avLst/>
          </a:prstGeom>
          <a:solidFill>
            <a:schemeClr val="accent1"/>
          </a:solidFill>
        </p:spPr>
        <p:txBody>
          <a:bodyPr anchor="ctr"/>
          <a:lstStyle>
            <a:lvl1pPr algn="ctr">
              <a:lnSpc>
                <a:spcPct val="100000"/>
              </a:lnSpc>
              <a:spcAft>
                <a:spcPts val="0"/>
              </a:spcAft>
              <a:defRPr sz="1800">
                <a:solidFill>
                  <a:schemeClr val="bg1"/>
                </a:solidFill>
                <a:latin typeface="+mj-lt"/>
              </a:defRPr>
            </a:lvl1pPr>
          </a:lstStyle>
          <a:p>
            <a:pPr lvl="0"/>
            <a:r>
              <a:rPr lang="en-US"/>
              <a:t>Option for data point</a:t>
            </a:r>
            <a:endParaRPr lang="en-GB"/>
          </a:p>
        </p:txBody>
      </p:sp>
      <p:sp>
        <p:nvSpPr>
          <p:cNvPr id="8" name="Text Placeholder 7">
            <a:extLst>
              <a:ext uri="{FF2B5EF4-FFF2-40B4-BE49-F238E27FC236}">
                <a16:creationId xmlns:a16="http://schemas.microsoft.com/office/drawing/2014/main" id="{240A6D77-D6D6-43DA-98FE-F6F4EBFAE510}"/>
              </a:ext>
            </a:extLst>
          </p:cNvPr>
          <p:cNvSpPr>
            <a:spLocks noGrp="1"/>
          </p:cNvSpPr>
          <p:nvPr>
            <p:ph type="body" sz="quarter" idx="29"/>
          </p:nvPr>
        </p:nvSpPr>
        <p:spPr>
          <a:xfrm>
            <a:off x="395288" y="1761173"/>
            <a:ext cx="4632325" cy="4145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A06229BB-1307-4707-ACF8-3B4ADBF1BF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12" name="Chart Placeholder 14">
            <a:extLst>
              <a:ext uri="{FF2B5EF4-FFF2-40B4-BE49-F238E27FC236}">
                <a16:creationId xmlns:a16="http://schemas.microsoft.com/office/drawing/2014/main" id="{655ADAD1-DB65-3B48-8D28-F238577FE89C}"/>
              </a:ext>
            </a:extLst>
          </p:cNvPr>
          <p:cNvSpPr>
            <a:spLocks noGrp="1"/>
          </p:cNvSpPr>
          <p:nvPr>
            <p:ph type="chart" sz="quarter" idx="28" hasCustomPrompt="1"/>
          </p:nvPr>
        </p:nvSpPr>
        <p:spPr>
          <a:xfrm>
            <a:off x="6785301" y="972000"/>
            <a:ext cx="4501398" cy="4320000"/>
          </a:xfrm>
        </p:spPr>
        <p:txBody>
          <a:bodyPr anchor="ctr"/>
          <a:lstStyle>
            <a:lvl1pPr algn="ctr">
              <a:lnSpc>
                <a:spcPct val="100000"/>
              </a:lnSpc>
              <a:spcAft>
                <a:spcPts val="0"/>
              </a:spcAft>
              <a:defRPr/>
            </a:lvl1pPr>
          </a:lstStyle>
          <a:p>
            <a:r>
              <a:rPr lang="en-GB"/>
              <a:t>Click to </a:t>
            </a:r>
          </a:p>
          <a:p>
            <a:r>
              <a:rPr lang="en-GB"/>
              <a:t>insert chart</a:t>
            </a:r>
          </a:p>
        </p:txBody>
      </p:sp>
      <p:sp>
        <p:nvSpPr>
          <p:cNvPr id="13" name="Text Placeholder 7">
            <a:extLst>
              <a:ext uri="{FF2B5EF4-FFF2-40B4-BE49-F238E27FC236}">
                <a16:creationId xmlns:a16="http://schemas.microsoft.com/office/drawing/2014/main" id="{91AE4268-0935-6B49-A232-465D9E3532D2}"/>
              </a:ext>
            </a:extLst>
          </p:cNvPr>
          <p:cNvSpPr>
            <a:spLocks noGrp="1"/>
          </p:cNvSpPr>
          <p:nvPr>
            <p:ph type="body" sz="quarter" idx="35" hasCustomPrompt="1"/>
          </p:nvPr>
        </p:nvSpPr>
        <p:spPr>
          <a:xfrm>
            <a:off x="6785301" y="591688"/>
            <a:ext cx="4501398" cy="211495"/>
          </a:xfrm>
        </p:spPr>
        <p:txBody>
          <a:bodyPr/>
          <a:lstStyle>
            <a:lvl1pPr algn="ctr">
              <a:defRPr sz="1500" b="1">
                <a:solidFill>
                  <a:schemeClr val="accent1"/>
                </a:solidFill>
              </a:defRPr>
            </a:lvl1pPr>
          </a:lstStyle>
          <a:p>
            <a:pPr lvl="0"/>
            <a:r>
              <a:rPr lang="en-US"/>
              <a:t>Click to add chart title</a:t>
            </a:r>
            <a:endParaRPr lang="en-GB"/>
          </a:p>
        </p:txBody>
      </p:sp>
    </p:spTree>
    <p:extLst>
      <p:ext uri="{BB962C8B-B14F-4D97-AF65-F5344CB8AC3E}">
        <p14:creationId xmlns:p14="http://schemas.microsoft.com/office/powerpoint/2010/main" val="39272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EC67-67C4-4FAA-BCB6-6798DF2BD2CE}"/>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11" name="Chart Placeholder 14">
            <a:extLst>
              <a:ext uri="{FF2B5EF4-FFF2-40B4-BE49-F238E27FC236}">
                <a16:creationId xmlns:a16="http://schemas.microsoft.com/office/drawing/2014/main" id="{650689CC-0F86-4845-BA95-3DCB5EBB19ED}"/>
              </a:ext>
            </a:extLst>
          </p:cNvPr>
          <p:cNvSpPr>
            <a:spLocks noGrp="1"/>
          </p:cNvSpPr>
          <p:nvPr>
            <p:ph type="chart" sz="quarter" idx="28" hasCustomPrompt="1"/>
          </p:nvPr>
        </p:nvSpPr>
        <p:spPr>
          <a:xfrm>
            <a:off x="6184900" y="1620000"/>
            <a:ext cx="5610225" cy="4274388"/>
          </a:xfrm>
        </p:spPr>
        <p:txBody>
          <a:bodyPr/>
          <a:lstStyle>
            <a:lvl1pPr algn="ctr">
              <a:lnSpc>
                <a:spcPct val="100000"/>
              </a:lnSpc>
              <a:spcAft>
                <a:spcPts val="0"/>
              </a:spcAft>
              <a:defRPr/>
            </a:lvl1pPr>
          </a:lstStyle>
          <a:p>
            <a:r>
              <a:rPr lang="en-GB"/>
              <a:t>Click to insert chart</a:t>
            </a:r>
          </a:p>
        </p:txBody>
      </p:sp>
      <p:sp>
        <p:nvSpPr>
          <p:cNvPr id="7" name="Text Placeholder 6">
            <a:extLst>
              <a:ext uri="{FF2B5EF4-FFF2-40B4-BE49-F238E27FC236}">
                <a16:creationId xmlns:a16="http://schemas.microsoft.com/office/drawing/2014/main" id="{B3EDEF20-E7A9-45CE-8D70-718CCDB18D83}"/>
              </a:ext>
            </a:extLst>
          </p:cNvPr>
          <p:cNvSpPr>
            <a:spLocks noGrp="1"/>
          </p:cNvSpPr>
          <p:nvPr>
            <p:ph type="body" sz="quarter" idx="31"/>
          </p:nvPr>
        </p:nvSpPr>
        <p:spPr>
          <a:xfrm>
            <a:off x="395288" y="1761173"/>
            <a:ext cx="4645025"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44818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D">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552D29-2031-4778-8D5C-91570D211BF8}"/>
              </a:ext>
            </a:extLst>
          </p:cNvPr>
          <p:cNvSpPr>
            <a:spLocks noGrp="1"/>
          </p:cNvSpPr>
          <p:nvPr>
            <p:ph type="pic" sz="quarter" idx="12" hasCustomPrompt="1"/>
          </p:nvPr>
        </p:nvSpPr>
        <p:spPr>
          <a:xfrm>
            <a:off x="0" y="0"/>
            <a:ext cx="12192000" cy="5897563"/>
          </a:xfrm>
          <a:solidFill>
            <a:schemeClr val="bg1">
              <a:lumMod val="50000"/>
            </a:schemeClr>
          </a:solidFill>
        </p:spPr>
        <p:txBody>
          <a:bodyPr anchor="ctr"/>
          <a:lstStyle>
            <a:lvl1pPr marL="0" marR="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sz="1200" i="1">
                <a:solidFill>
                  <a:schemeClr val="bg1"/>
                </a:solidFill>
              </a:defRPr>
            </a:lvl1pPr>
          </a:lstStyle>
          <a:p>
            <a:pPr marL="0" marR="0" lvl="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GB"/>
              <a:t>Select the icon to insert an image.</a:t>
            </a:r>
          </a:p>
          <a:p>
            <a:pPr marL="0" marR="0" lvl="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endParaRPr lang="en-GB"/>
          </a:p>
          <a:p>
            <a:pPr marL="0" marR="0" lvl="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endParaRPr lang="en-GB"/>
          </a:p>
          <a:p>
            <a:r>
              <a:rPr lang="en-GB"/>
              <a:t>Visit </a:t>
            </a:r>
            <a:r>
              <a:rPr lang="en-GB" err="1"/>
              <a:t>www.ourtesco.com</a:t>
            </a:r>
            <a:r>
              <a:rPr lang="en-GB"/>
              <a:t>/</a:t>
            </a:r>
            <a:r>
              <a:rPr lang="en-GB" err="1"/>
              <a:t>bams</a:t>
            </a:r>
            <a:r>
              <a:rPr lang="en-GB"/>
              <a:t> for more cover image options.</a:t>
            </a:r>
          </a:p>
        </p:txBody>
      </p:sp>
      <p:sp>
        <p:nvSpPr>
          <p:cNvPr id="3" name="Rectangle 2">
            <a:extLst>
              <a:ext uri="{FF2B5EF4-FFF2-40B4-BE49-F238E27FC236}">
                <a16:creationId xmlns:a16="http://schemas.microsoft.com/office/drawing/2014/main" id="{F70A1494-7ABD-4AFA-BA22-E956D61DDC99}"/>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p:cNvSpPr>
            <a:spLocks noGrp="1"/>
          </p:cNvSpPr>
          <p:nvPr>
            <p:ph type="ctrTitle" hasCustomPrompt="1"/>
          </p:nvPr>
        </p:nvSpPr>
        <p:spPr>
          <a:xfrm>
            <a:off x="395289" y="656409"/>
            <a:ext cx="6948486" cy="2017344"/>
          </a:xfrm>
          <a:prstGeom prst="rect">
            <a:avLst/>
          </a:prstGeom>
        </p:spPr>
        <p:txBody>
          <a:bodyPr anchor="t">
            <a:noAutofit/>
          </a:bodyPr>
          <a:lstStyle>
            <a:lvl1pPr algn="l">
              <a:lnSpc>
                <a:spcPct val="88000"/>
              </a:lnSpc>
              <a:defRPr sz="6600" spc="-30" baseline="0">
                <a:solidFill>
                  <a:schemeClr val="bg1"/>
                </a:solidFill>
                <a:effectLst/>
              </a:defRPr>
            </a:lvl1pPr>
          </a:lstStyle>
          <a:p>
            <a:r>
              <a:rPr lang="en-US"/>
              <a:t>Click here</a:t>
            </a:r>
            <a:br>
              <a:rPr lang="en-US"/>
            </a:br>
            <a:r>
              <a:rPr lang="en-US"/>
              <a:t>to add title</a:t>
            </a:r>
          </a:p>
        </p:txBody>
      </p:sp>
      <p:sp>
        <p:nvSpPr>
          <p:cNvPr id="6" name="Subtitle 2">
            <a:extLst>
              <a:ext uri="{FF2B5EF4-FFF2-40B4-BE49-F238E27FC236}">
                <a16:creationId xmlns:a16="http://schemas.microsoft.com/office/drawing/2014/main" id="{4526FD41-E817-DE42-BB93-ADDB4D33D1ED}"/>
              </a:ext>
            </a:extLst>
          </p:cNvPr>
          <p:cNvSpPr>
            <a:spLocks noGrp="1"/>
          </p:cNvSpPr>
          <p:nvPr>
            <p:ph type="subTitle" idx="1" hasCustomPrompt="1"/>
          </p:nvPr>
        </p:nvSpPr>
        <p:spPr>
          <a:xfrm>
            <a:off x="395062" y="5355772"/>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bg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date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395288" y="4496889"/>
            <a:ext cx="6948486" cy="786311"/>
          </a:xfrm>
        </p:spPr>
        <p:txBody>
          <a:bodyPr anchor="t" anchorCtr="0"/>
          <a:lstStyle>
            <a:lvl1pPr>
              <a:spcAft>
                <a:spcPts val="0"/>
              </a:spcAft>
              <a:defRPr sz="2200" b="0">
                <a:solidFill>
                  <a:schemeClr val="bg1"/>
                </a:solidFill>
                <a:effectLst/>
                <a:latin typeface="+mj-lt"/>
              </a:defRPr>
            </a:lvl1pPr>
          </a:lstStyle>
          <a:p>
            <a:pPr lvl="0"/>
            <a:r>
              <a:rPr lang="en-GB"/>
              <a:t>Click to add presenter’s name, title</a:t>
            </a:r>
            <a:endParaRPr lang="en-US"/>
          </a:p>
        </p:txBody>
      </p:sp>
      <p:sp>
        <p:nvSpPr>
          <p:cNvPr id="4" name="Footer Placeholder 3">
            <a:extLst>
              <a:ext uri="{FF2B5EF4-FFF2-40B4-BE49-F238E27FC236}">
                <a16:creationId xmlns:a16="http://schemas.microsoft.com/office/drawing/2014/main" id="{05C7F365-5B84-4B5A-BA21-A2E4C0955A76}"/>
              </a:ext>
            </a:extLst>
          </p:cNvPr>
          <p:cNvSpPr>
            <a:spLocks noGrp="1"/>
          </p:cNvSpPr>
          <p:nvPr>
            <p:ph type="ftr" sz="quarter" idx="11"/>
          </p:nvPr>
        </p:nvSpPr>
        <p:spPr>
          <a:xfrm>
            <a:off x="395062" y="343671"/>
            <a:ext cx="4451350" cy="148953"/>
          </a:xfrm>
        </p:spPr>
        <p:txBody>
          <a:bodyPr/>
          <a:lstStyle>
            <a:lvl1pPr>
              <a:defRPr>
                <a:solidFill>
                  <a:schemeClr val="bg1"/>
                </a:solidFill>
              </a:defRPr>
            </a:lvl1pPr>
          </a:lstStyle>
          <a:p>
            <a:endParaRPr lang="en-GB"/>
          </a:p>
        </p:txBody>
      </p:sp>
      <p:pic>
        <p:nvPicPr>
          <p:cNvPr id="10" name="Picture 9">
            <a:extLst>
              <a:ext uri="{FF2B5EF4-FFF2-40B4-BE49-F238E27FC236}">
                <a16:creationId xmlns:a16="http://schemas.microsoft.com/office/drawing/2014/main" id="{DFF62C41-B0A9-2546-8FF2-36ED46E451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2071531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D">
    <p:bg>
      <p:bgRef idx="1001">
        <a:schemeClr val="bg1"/>
      </p:bgRef>
    </p:bg>
    <p:spTree>
      <p:nvGrpSpPr>
        <p:cNvPr id="1" name=""/>
        <p:cNvGrpSpPr/>
        <p:nvPr/>
      </p:nvGrpSpPr>
      <p:grpSpPr>
        <a:xfrm>
          <a:off x="0" y="0"/>
          <a:ext cx="0" cy="0"/>
          <a:chOff x="0" y="0"/>
          <a:chExt cx="0" cy="0"/>
        </a:xfrm>
      </p:grpSpPr>
      <p:pic>
        <p:nvPicPr>
          <p:cNvPr id="10" name="Picture Placeholder 3" descr="A person wearing a blue hat and holding a bunch of bananas&#10;&#10;Description automatically generated with medium confidence">
            <a:extLst>
              <a:ext uri="{FF2B5EF4-FFF2-40B4-BE49-F238E27FC236}">
                <a16:creationId xmlns:a16="http://schemas.microsoft.com/office/drawing/2014/main" id="{2245E0C1-B0F5-F043-BDDC-7A6122B4B3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black">
          <a:xfrm>
            <a:off x="-1200" y="-763"/>
            <a:ext cx="12192000" cy="5897563"/>
          </a:xfrm>
          <a:prstGeom prst="rect">
            <a:avLst/>
          </a:prstGeom>
        </p:spPr>
      </p:pic>
      <p:sp>
        <p:nvSpPr>
          <p:cNvPr id="3" name="Rectangle 2">
            <a:extLst>
              <a:ext uri="{FF2B5EF4-FFF2-40B4-BE49-F238E27FC236}">
                <a16:creationId xmlns:a16="http://schemas.microsoft.com/office/drawing/2014/main" id="{F70A1494-7ABD-4AFA-BA22-E956D61DDC99}"/>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p:cNvSpPr>
            <a:spLocks noGrp="1"/>
          </p:cNvSpPr>
          <p:nvPr>
            <p:ph type="ctrTitle" hasCustomPrompt="1"/>
          </p:nvPr>
        </p:nvSpPr>
        <p:spPr>
          <a:xfrm>
            <a:off x="395289" y="656408"/>
            <a:ext cx="6948486" cy="2904607"/>
          </a:xfrm>
          <a:prstGeom prst="rect">
            <a:avLst/>
          </a:prstGeom>
        </p:spPr>
        <p:txBody>
          <a:bodyPr anchor="t">
            <a:noAutofit/>
          </a:bodyPr>
          <a:lstStyle>
            <a:lvl1pPr algn="l">
              <a:lnSpc>
                <a:spcPct val="88000"/>
              </a:lnSpc>
              <a:defRPr sz="6600" spc="-30" baseline="0">
                <a:solidFill>
                  <a:schemeClr val="bg1"/>
                </a:solidFill>
                <a:effectLst/>
              </a:defRPr>
            </a:lvl1pPr>
          </a:lstStyle>
          <a:p>
            <a:r>
              <a:rPr lang="en-US"/>
              <a:t>Click here</a:t>
            </a:r>
            <a:br>
              <a:rPr lang="en-US"/>
            </a:br>
            <a:r>
              <a:rPr lang="en-US"/>
              <a:t>to add title</a:t>
            </a:r>
          </a:p>
        </p:txBody>
      </p:sp>
      <p:sp>
        <p:nvSpPr>
          <p:cNvPr id="6" name="Subtitle 2">
            <a:extLst>
              <a:ext uri="{FF2B5EF4-FFF2-40B4-BE49-F238E27FC236}">
                <a16:creationId xmlns:a16="http://schemas.microsoft.com/office/drawing/2014/main" id="{4526FD41-E817-DE42-BB93-ADDB4D33D1ED}"/>
              </a:ext>
            </a:extLst>
          </p:cNvPr>
          <p:cNvSpPr>
            <a:spLocks noGrp="1"/>
          </p:cNvSpPr>
          <p:nvPr>
            <p:ph type="subTitle" idx="1" hasCustomPrompt="1"/>
          </p:nvPr>
        </p:nvSpPr>
        <p:spPr>
          <a:xfrm>
            <a:off x="395062" y="5355772"/>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bg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date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395288" y="4496889"/>
            <a:ext cx="6948486" cy="786311"/>
          </a:xfrm>
        </p:spPr>
        <p:txBody>
          <a:bodyPr anchor="t" anchorCtr="0"/>
          <a:lstStyle>
            <a:lvl1pPr>
              <a:spcAft>
                <a:spcPts val="0"/>
              </a:spcAft>
              <a:defRPr sz="2200" b="0">
                <a:solidFill>
                  <a:schemeClr val="bg1"/>
                </a:solidFill>
                <a:effectLst/>
                <a:latin typeface="+mj-lt"/>
              </a:defRPr>
            </a:lvl1pPr>
          </a:lstStyle>
          <a:p>
            <a:pPr lvl="0"/>
            <a:r>
              <a:rPr lang="en-GB"/>
              <a:t>Click to add presenter’s name, title</a:t>
            </a:r>
            <a:endParaRPr lang="en-US"/>
          </a:p>
        </p:txBody>
      </p:sp>
      <p:pic>
        <p:nvPicPr>
          <p:cNvPr id="9" name="Picture 8">
            <a:extLst>
              <a:ext uri="{FF2B5EF4-FFF2-40B4-BE49-F238E27FC236}">
                <a16:creationId xmlns:a16="http://schemas.microsoft.com/office/drawing/2014/main" id="{BACDBFF5-04D8-5548-8FDA-C143591F20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41605358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Info Box">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F8F267-B3A7-426C-B891-1B3CD5DCA16E}"/>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6" name="Title 1">
            <a:extLst>
              <a:ext uri="{FF2B5EF4-FFF2-40B4-BE49-F238E27FC236}">
                <a16:creationId xmlns:a16="http://schemas.microsoft.com/office/drawing/2014/main" id="{534BDE93-00CA-A749-9B86-6E101CDA6C42}"/>
              </a:ext>
            </a:extLst>
          </p:cNvPr>
          <p:cNvSpPr>
            <a:spLocks noGrp="1"/>
          </p:cNvSpPr>
          <p:nvPr>
            <p:ph type="ctrTitle" hasCustomPrompt="1"/>
          </p:nvPr>
        </p:nvSpPr>
        <p:spPr>
          <a:xfrm>
            <a:off x="395289" y="656408"/>
            <a:ext cx="6948486" cy="2904607"/>
          </a:xfrm>
          <a:prstGeom prst="rect">
            <a:avLst/>
          </a:prstGeom>
        </p:spPr>
        <p:txBody>
          <a:bodyPr anchor="t">
            <a:noAutofit/>
          </a:bodyPr>
          <a:lstStyle>
            <a:lvl1pPr algn="l">
              <a:lnSpc>
                <a:spcPct val="88000"/>
              </a:lnSpc>
              <a:defRPr sz="6600" spc="-30" baseline="0">
                <a:solidFill>
                  <a:schemeClr val="bg1"/>
                </a:solidFill>
                <a:effectLst/>
              </a:defRPr>
            </a:lvl1pPr>
          </a:lstStyle>
          <a:p>
            <a:r>
              <a:rPr lang="en-US"/>
              <a:t>Click here</a:t>
            </a:r>
            <a:br>
              <a:rPr lang="en-US"/>
            </a:br>
            <a:r>
              <a:rPr lang="en-US"/>
              <a:t>to add title</a:t>
            </a:r>
          </a:p>
        </p:txBody>
      </p:sp>
      <p:sp>
        <p:nvSpPr>
          <p:cNvPr id="9" name="Subtitle 2">
            <a:extLst>
              <a:ext uri="{FF2B5EF4-FFF2-40B4-BE49-F238E27FC236}">
                <a16:creationId xmlns:a16="http://schemas.microsoft.com/office/drawing/2014/main" id="{65DA1B55-15BF-B04E-971C-3133A8DBC7C5}"/>
              </a:ext>
            </a:extLst>
          </p:cNvPr>
          <p:cNvSpPr>
            <a:spLocks noGrp="1"/>
          </p:cNvSpPr>
          <p:nvPr>
            <p:ph type="subTitle" idx="1" hasCustomPrompt="1"/>
          </p:nvPr>
        </p:nvSpPr>
        <p:spPr>
          <a:xfrm>
            <a:off x="395062" y="5355772"/>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bg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date</a:t>
            </a:r>
          </a:p>
        </p:txBody>
      </p:sp>
      <p:sp>
        <p:nvSpPr>
          <p:cNvPr id="10" name="Text Placeholder 4">
            <a:extLst>
              <a:ext uri="{FF2B5EF4-FFF2-40B4-BE49-F238E27FC236}">
                <a16:creationId xmlns:a16="http://schemas.microsoft.com/office/drawing/2014/main" id="{3746C292-9B55-E445-A539-2D21B0EF860A}"/>
              </a:ext>
            </a:extLst>
          </p:cNvPr>
          <p:cNvSpPr>
            <a:spLocks noGrp="1"/>
          </p:cNvSpPr>
          <p:nvPr>
            <p:ph type="body" sz="quarter" idx="10" hasCustomPrompt="1"/>
          </p:nvPr>
        </p:nvSpPr>
        <p:spPr>
          <a:xfrm>
            <a:off x="395288" y="4496889"/>
            <a:ext cx="6948486" cy="786311"/>
          </a:xfrm>
        </p:spPr>
        <p:txBody>
          <a:bodyPr anchor="t" anchorCtr="0"/>
          <a:lstStyle>
            <a:lvl1pPr>
              <a:spcAft>
                <a:spcPts val="0"/>
              </a:spcAft>
              <a:defRPr sz="2200" b="0">
                <a:solidFill>
                  <a:schemeClr val="bg1"/>
                </a:solidFill>
                <a:effectLst/>
                <a:latin typeface="+mj-lt"/>
              </a:defRPr>
            </a:lvl1pPr>
          </a:lstStyle>
          <a:p>
            <a:pPr lvl="0"/>
            <a:r>
              <a:rPr lang="en-GB"/>
              <a:t>Click to add presenter’s name, title</a:t>
            </a:r>
            <a:endParaRPr lang="en-US"/>
          </a:p>
        </p:txBody>
      </p:sp>
      <p:pic>
        <p:nvPicPr>
          <p:cNvPr id="11" name="Picture 10">
            <a:extLst>
              <a:ext uri="{FF2B5EF4-FFF2-40B4-BE49-F238E27FC236}">
                <a16:creationId xmlns:a16="http://schemas.microsoft.com/office/drawing/2014/main" id="{A0C207C8-7060-1B47-B914-E0C76DB266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256484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a:t>Click here</a:t>
            </a:r>
            <a:br>
              <a:rPr lang="en-US"/>
            </a:br>
            <a:r>
              <a:rPr lang="en-US"/>
              <a:t>to add title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GB"/>
              <a:t>Click to add name or date</a:t>
            </a:r>
            <a:endParaRPr lang="en-US"/>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7" name="Picture 6">
            <a:extLst>
              <a:ext uri="{FF2B5EF4-FFF2-40B4-BE49-F238E27FC236}">
                <a16:creationId xmlns:a16="http://schemas.microsoft.com/office/drawing/2014/main" id="{B99F34CD-3104-C447-AF4C-AD6B43AF6B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29083618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a:t>Click here</a:t>
            </a:r>
            <a:br>
              <a:rPr lang="en-US"/>
            </a:br>
            <a:r>
              <a:rPr lang="en-US"/>
              <a:t>to add title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GB"/>
              <a:t>Click to add name or date</a:t>
            </a:r>
            <a:endParaRPr lang="en-US"/>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8" name="Picture 7">
            <a:extLst>
              <a:ext uri="{FF2B5EF4-FFF2-40B4-BE49-F238E27FC236}">
                <a16:creationId xmlns:a16="http://schemas.microsoft.com/office/drawing/2014/main" id="{A93A0E4D-0066-B949-8A51-895A1A6712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848117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Tree>
    <p:extLst>
      <p:ext uri="{BB962C8B-B14F-4D97-AF65-F5344CB8AC3E}">
        <p14:creationId xmlns:p14="http://schemas.microsoft.com/office/powerpoint/2010/main" val="3556431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a:t>Click here</a:t>
            </a:r>
            <a:br>
              <a:rPr lang="en-US"/>
            </a:br>
            <a:r>
              <a:rPr lang="en-US"/>
              <a:t>to add title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GB"/>
              <a:t>Click to add name or date</a:t>
            </a:r>
            <a:endParaRPr lang="en-US"/>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7" name="Picture 6">
            <a:extLst>
              <a:ext uri="{FF2B5EF4-FFF2-40B4-BE49-F238E27FC236}">
                <a16:creationId xmlns:a16="http://schemas.microsoft.com/office/drawing/2014/main" id="{9E2B8A33-836A-6341-A3C2-651B414545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3794747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Templa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a:t>Insert background</a:t>
            </a:r>
            <a:br>
              <a:rPr lang="en-US"/>
            </a:br>
            <a:r>
              <a:rPr lang="en-US"/>
              <a:t>image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US"/>
              <a:t>Visit BAMS for image options</a:t>
            </a:r>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9" name="Picture 8">
            <a:extLst>
              <a:ext uri="{FF2B5EF4-FFF2-40B4-BE49-F238E27FC236}">
                <a16:creationId xmlns:a16="http://schemas.microsoft.com/office/drawing/2014/main" id="{91B2AB01-2C0A-C74E-B1C7-F6650C9FAE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29" name="Picture Placeholder 28">
            <a:extLst>
              <a:ext uri="{FF2B5EF4-FFF2-40B4-BE49-F238E27FC236}">
                <a16:creationId xmlns:a16="http://schemas.microsoft.com/office/drawing/2014/main" id="{7FA30CF4-A3A0-7647-B75A-420655B25346}"/>
              </a:ext>
            </a:extLst>
          </p:cNvPr>
          <p:cNvSpPr>
            <a:spLocks noGrp="1"/>
          </p:cNvSpPr>
          <p:nvPr>
            <p:ph type="pic" sz="quarter" idx="11"/>
          </p:nvPr>
        </p:nvSpPr>
        <p:spPr bwMode="black">
          <a:xfrm>
            <a:off x="0" y="0"/>
            <a:ext cx="12192000" cy="5892419"/>
          </a:xfrm>
          <a:custGeom>
            <a:avLst/>
            <a:gdLst>
              <a:gd name="connsiteX0" fmla="*/ 0 w 12192000"/>
              <a:gd name="connsiteY0" fmla="*/ 0 h 5892419"/>
              <a:gd name="connsiteX1" fmla="*/ 200591 w 12192000"/>
              <a:gd name="connsiteY1" fmla="*/ 0 h 5892419"/>
              <a:gd name="connsiteX2" fmla="*/ 575733 w 12192000"/>
              <a:gd name="connsiteY2" fmla="*/ 0 h 5892419"/>
              <a:gd name="connsiteX3" fmla="*/ 584905 w 12192000"/>
              <a:gd name="connsiteY3" fmla="*/ 0 h 5892419"/>
              <a:gd name="connsiteX4" fmla="*/ 584905 w 12192000"/>
              <a:gd name="connsiteY4" fmla="*/ 4055533 h 5892419"/>
              <a:gd name="connsiteX5" fmla="*/ 5410200 w 12192000"/>
              <a:gd name="connsiteY5" fmla="*/ 4055533 h 5892419"/>
              <a:gd name="connsiteX6" fmla="*/ 5410200 w 12192000"/>
              <a:gd name="connsiteY6" fmla="*/ 4044951 h 5892419"/>
              <a:gd name="connsiteX7" fmla="*/ 5416550 w 12192000"/>
              <a:gd name="connsiteY7" fmla="*/ 4044951 h 5892419"/>
              <a:gd name="connsiteX8" fmla="*/ 5416550 w 12192000"/>
              <a:gd name="connsiteY8" fmla="*/ 3048 h 5892419"/>
              <a:gd name="connsiteX9" fmla="*/ 5410200 w 12192000"/>
              <a:gd name="connsiteY9" fmla="*/ 3048 h 5892419"/>
              <a:gd name="connsiteX10" fmla="*/ 5410200 w 12192000"/>
              <a:gd name="connsiteY10" fmla="*/ 0 h 5892419"/>
              <a:gd name="connsiteX11" fmla="*/ 12192000 w 12192000"/>
              <a:gd name="connsiteY11" fmla="*/ 0 h 5892419"/>
              <a:gd name="connsiteX12" fmla="*/ 12192000 w 12192000"/>
              <a:gd name="connsiteY12" fmla="*/ 5892419 h 5892419"/>
              <a:gd name="connsiteX13" fmla="*/ 0 w 12192000"/>
              <a:gd name="connsiteY13" fmla="*/ 5892419 h 58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92419">
                <a:moveTo>
                  <a:pt x="0" y="0"/>
                </a:moveTo>
                <a:lnTo>
                  <a:pt x="200591" y="0"/>
                </a:lnTo>
                <a:lnTo>
                  <a:pt x="575733" y="0"/>
                </a:lnTo>
                <a:lnTo>
                  <a:pt x="584905" y="0"/>
                </a:lnTo>
                <a:lnTo>
                  <a:pt x="584905" y="4055533"/>
                </a:lnTo>
                <a:lnTo>
                  <a:pt x="5410200" y="4055533"/>
                </a:lnTo>
                <a:lnTo>
                  <a:pt x="5410200" y="4044951"/>
                </a:lnTo>
                <a:lnTo>
                  <a:pt x="5416550" y="4044951"/>
                </a:lnTo>
                <a:lnTo>
                  <a:pt x="5416550" y="3048"/>
                </a:lnTo>
                <a:lnTo>
                  <a:pt x="5410200" y="3048"/>
                </a:lnTo>
                <a:lnTo>
                  <a:pt x="5410200" y="0"/>
                </a:lnTo>
                <a:lnTo>
                  <a:pt x="12192000" y="0"/>
                </a:lnTo>
                <a:lnTo>
                  <a:pt x="12192000" y="5892419"/>
                </a:lnTo>
                <a:lnTo>
                  <a:pt x="0" y="5892419"/>
                </a:lnTo>
                <a:close/>
              </a:path>
            </a:pathLst>
          </a:custGeom>
          <a:solidFill>
            <a:schemeClr val="bg1">
              <a:lumMod val="50000"/>
            </a:schemeClr>
          </a:solidFill>
        </p:spPr>
        <p:txBody>
          <a:bodyPr wrap="square" rIns="1872000" anchor="ctr">
            <a:noAutofit/>
          </a:bodyPr>
          <a:lstStyle>
            <a:lvl1pPr marL="0" indent="0" algn="r">
              <a:tabLst>
                <a:tab pos="2438400" algn="l"/>
              </a:tabLst>
              <a:defRPr>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11940679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Large Title and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AC704D-7965-4A14-AFB7-84C795D77B45}"/>
              </a:ext>
            </a:extLst>
          </p:cNvPr>
          <p:cNvSpPr>
            <a:spLocks noGrp="1"/>
          </p:cNvSpPr>
          <p:nvPr>
            <p:ph type="ctrTitle" hasCustomPrompt="1"/>
          </p:nvPr>
        </p:nvSpPr>
        <p:spPr>
          <a:xfrm>
            <a:off x="395288" y="1789714"/>
            <a:ext cx="5610225" cy="4173591"/>
          </a:xfrm>
          <a:prstGeom prst="rect">
            <a:avLst/>
          </a:prstGeom>
        </p:spPr>
        <p:txBody>
          <a:bodyPr anchor="b">
            <a:noAutofit/>
          </a:bodyPr>
          <a:lstStyle>
            <a:lvl1pPr algn="l">
              <a:lnSpc>
                <a:spcPct val="75000"/>
              </a:lnSpc>
              <a:defRPr sz="8800" b="0" spc="-30" baseline="0">
                <a:solidFill>
                  <a:schemeClr val="accent1"/>
                </a:solidFill>
                <a:latin typeface="+mj-lt"/>
              </a:defRPr>
            </a:lvl1pPr>
          </a:lstStyle>
          <a:p>
            <a:r>
              <a:rPr lang="en-US"/>
              <a:t>Add title</a:t>
            </a:r>
          </a:p>
        </p:txBody>
      </p:sp>
      <p:sp>
        <p:nvSpPr>
          <p:cNvPr id="7" name="Picture Placeholder 6">
            <a:extLst>
              <a:ext uri="{FF2B5EF4-FFF2-40B4-BE49-F238E27FC236}">
                <a16:creationId xmlns:a16="http://schemas.microsoft.com/office/drawing/2014/main" id="{F0223A13-E3D5-D74A-A941-461B7DFEDB64}"/>
              </a:ext>
            </a:extLst>
          </p:cNvPr>
          <p:cNvSpPr>
            <a:spLocks noGrp="1" noChangeAspect="1"/>
          </p:cNvSpPr>
          <p:nvPr>
            <p:ph type="pic" sz="quarter" idx="10" hasCustomPrompt="1"/>
          </p:nvPr>
        </p:nvSpPr>
        <p:spPr>
          <a:xfrm>
            <a:off x="5562000" y="0"/>
            <a:ext cx="6630000" cy="5623200"/>
          </a:xfrm>
          <a:custGeom>
            <a:avLst/>
            <a:gdLst>
              <a:gd name="connsiteX0" fmla="*/ 218232 w 6630000"/>
              <a:gd name="connsiteY0" fmla="*/ 0 h 5623200"/>
              <a:gd name="connsiteX1" fmla="*/ 6630000 w 6630000"/>
              <a:gd name="connsiteY1" fmla="*/ 0 h 5623200"/>
              <a:gd name="connsiteX2" fmla="*/ 6630000 w 6630000"/>
              <a:gd name="connsiteY2" fmla="*/ 4915659 h 5623200"/>
              <a:gd name="connsiteX3" fmla="*/ 6491743 w 6630000"/>
              <a:gd name="connsiteY3" fmla="*/ 5004294 h 5623200"/>
              <a:gd name="connsiteX4" fmla="*/ 4275000 w 6630000"/>
              <a:gd name="connsiteY4" fmla="*/ 5623200 h 5623200"/>
              <a:gd name="connsiteX5" fmla="*/ 0 w 6630000"/>
              <a:gd name="connsiteY5" fmla="*/ 1348200 h 5623200"/>
              <a:gd name="connsiteX6" fmla="*/ 192196 w 6630000"/>
              <a:gd name="connsiteY6" fmla="*/ 76946 h 562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0000" h="5623200">
                <a:moveTo>
                  <a:pt x="218232" y="0"/>
                </a:moveTo>
                <a:lnTo>
                  <a:pt x="6630000" y="0"/>
                </a:lnTo>
                <a:lnTo>
                  <a:pt x="6630000" y="4915659"/>
                </a:lnTo>
                <a:lnTo>
                  <a:pt x="6491743" y="5004294"/>
                </a:lnTo>
                <a:cubicBezTo>
                  <a:pt x="5845376" y="5397036"/>
                  <a:pt x="5086600" y="5623200"/>
                  <a:pt x="4275000" y="5623200"/>
                </a:cubicBezTo>
                <a:cubicBezTo>
                  <a:pt x="1913983" y="5623200"/>
                  <a:pt x="0" y="3709217"/>
                  <a:pt x="0" y="1348200"/>
                </a:cubicBezTo>
                <a:cubicBezTo>
                  <a:pt x="0" y="905510"/>
                  <a:pt x="67289" y="478535"/>
                  <a:pt x="192196" y="76946"/>
                </a:cubicBezTo>
                <a:close/>
              </a:path>
            </a:pathLst>
          </a:custGeom>
          <a:solidFill>
            <a:schemeClr val="bg1">
              <a:lumMod val="50000"/>
            </a:schemeClr>
          </a:solidFill>
        </p:spPr>
        <p:txBody>
          <a:bodyPr wrap="square" anchor="ctr">
            <a:noAutofit/>
          </a:bodyPr>
          <a:lstStyle>
            <a:lvl1pPr algn="ctr">
              <a:defRPr>
                <a:solidFill>
                  <a:schemeClr val="bg1"/>
                </a:solidFill>
              </a:defRPr>
            </a:lvl1pPr>
          </a:lstStyle>
          <a:p>
            <a:r>
              <a:rPr lang="en-GB"/>
              <a:t>Click to insert picture</a:t>
            </a:r>
          </a:p>
        </p:txBody>
      </p:sp>
      <p:sp>
        <p:nvSpPr>
          <p:cNvPr id="8" name="Rectangle 7">
            <a:extLst>
              <a:ext uri="{FF2B5EF4-FFF2-40B4-BE49-F238E27FC236}">
                <a16:creationId xmlns:a16="http://schemas.microsoft.com/office/drawing/2014/main" id="{D301BCFA-203A-6642-9409-C48AA8112C78}"/>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6" name="Picture 5">
            <a:extLst>
              <a:ext uri="{FF2B5EF4-FFF2-40B4-BE49-F238E27FC236}">
                <a16:creationId xmlns:a16="http://schemas.microsoft.com/office/drawing/2014/main" id="{CC0290F2-B59C-4147-985B-281D991237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3252154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er Quotations">
    <p:spTree>
      <p:nvGrpSpPr>
        <p:cNvPr id="1" name=""/>
        <p:cNvGrpSpPr/>
        <p:nvPr/>
      </p:nvGrpSpPr>
      <p:grpSpPr>
        <a:xfrm>
          <a:off x="0" y="0"/>
          <a:ext cx="0" cy="0"/>
          <a:chOff x="0" y="0"/>
          <a:chExt cx="0" cy="0"/>
        </a:xfrm>
      </p:grpSpPr>
      <p:sp>
        <p:nvSpPr>
          <p:cNvPr id="15" name="Media Placeholder 14">
            <a:extLst>
              <a:ext uri="{FF2B5EF4-FFF2-40B4-BE49-F238E27FC236}">
                <a16:creationId xmlns:a16="http://schemas.microsoft.com/office/drawing/2014/main" id="{9B29E03F-646A-45B2-8848-64C25CF52CE1}"/>
              </a:ext>
            </a:extLst>
          </p:cNvPr>
          <p:cNvSpPr>
            <a:spLocks noGrp="1"/>
          </p:cNvSpPr>
          <p:nvPr>
            <p:ph type="media" sz="quarter" idx="19"/>
          </p:nvPr>
        </p:nvSpPr>
        <p:spPr bwMode="black">
          <a:xfrm>
            <a:off x="3293398" y="2996911"/>
            <a:ext cx="2712115"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chemeClr val="bg1">
              <a:lumMod val="95000"/>
            </a:schemeClr>
          </a:solidFill>
        </p:spPr>
        <p:txBody>
          <a:bodyPr wrap="square">
            <a:noAutofit/>
          </a:bodyPr>
          <a:lstStyle>
            <a:lvl1pPr>
              <a:defRPr sz="100">
                <a:noFill/>
              </a:defRPr>
            </a:lvl1pPr>
          </a:lstStyle>
          <a:p>
            <a:r>
              <a:rPr lang="en-US"/>
              <a:t>Click icon to add media</a:t>
            </a:r>
            <a:endParaRPr lang="en-GB"/>
          </a:p>
        </p:txBody>
      </p:sp>
      <p:sp>
        <p:nvSpPr>
          <p:cNvPr id="16" name="Media Placeholder 15">
            <a:extLst>
              <a:ext uri="{FF2B5EF4-FFF2-40B4-BE49-F238E27FC236}">
                <a16:creationId xmlns:a16="http://schemas.microsoft.com/office/drawing/2014/main" id="{212B6994-A614-4152-88EF-23F034FB9457}"/>
              </a:ext>
            </a:extLst>
          </p:cNvPr>
          <p:cNvSpPr>
            <a:spLocks noGrp="1"/>
          </p:cNvSpPr>
          <p:nvPr>
            <p:ph type="media" sz="quarter" idx="20"/>
          </p:nvPr>
        </p:nvSpPr>
        <p:spPr bwMode="black">
          <a:xfrm>
            <a:off x="6188998" y="1268228"/>
            <a:ext cx="2706793"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rgbClr val="F1F0F0"/>
          </a:solidFill>
        </p:spPr>
        <p:txBody>
          <a:bodyPr wrap="square">
            <a:noAutofit/>
          </a:bodyPr>
          <a:lstStyle>
            <a:lvl1pPr>
              <a:defRPr sz="100">
                <a:noFill/>
              </a:defRPr>
            </a:lvl1pPr>
          </a:lstStyle>
          <a:p>
            <a:r>
              <a:rPr lang="en-US"/>
              <a:t>Click icon to add media</a:t>
            </a:r>
            <a:endParaRPr lang="en-GB"/>
          </a:p>
        </p:txBody>
      </p:sp>
      <p:sp>
        <p:nvSpPr>
          <p:cNvPr id="17" name="Media Placeholder 16">
            <a:extLst>
              <a:ext uri="{FF2B5EF4-FFF2-40B4-BE49-F238E27FC236}">
                <a16:creationId xmlns:a16="http://schemas.microsoft.com/office/drawing/2014/main" id="{5201B325-62CC-42FD-A7BE-1C1FC2864B6D}"/>
              </a:ext>
            </a:extLst>
          </p:cNvPr>
          <p:cNvSpPr>
            <a:spLocks noGrp="1"/>
          </p:cNvSpPr>
          <p:nvPr>
            <p:ph type="media" sz="quarter" idx="21"/>
          </p:nvPr>
        </p:nvSpPr>
        <p:spPr bwMode="black">
          <a:xfrm>
            <a:off x="9080500" y="2406849"/>
            <a:ext cx="2703276"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chemeClr val="bg1">
              <a:lumMod val="95000"/>
            </a:schemeClr>
          </a:solidFill>
        </p:spPr>
        <p:txBody>
          <a:bodyPr wrap="square">
            <a:noAutofit/>
          </a:bodyPr>
          <a:lstStyle>
            <a:lvl1pPr>
              <a:defRPr sz="100">
                <a:noFill/>
              </a:defRPr>
            </a:lvl1pPr>
          </a:lstStyle>
          <a:p>
            <a:r>
              <a:rPr lang="en-US"/>
              <a:t>Click icon to add media</a:t>
            </a:r>
            <a:endParaRPr lang="en-GB"/>
          </a:p>
        </p:txBody>
      </p:sp>
      <p:sp>
        <p:nvSpPr>
          <p:cNvPr id="14" name="Media Placeholder 13">
            <a:extLst>
              <a:ext uri="{FF2B5EF4-FFF2-40B4-BE49-F238E27FC236}">
                <a16:creationId xmlns:a16="http://schemas.microsoft.com/office/drawing/2014/main" id="{37986B13-2570-4179-8050-E2654C127CF8}"/>
              </a:ext>
            </a:extLst>
          </p:cNvPr>
          <p:cNvSpPr>
            <a:spLocks noGrp="1"/>
          </p:cNvSpPr>
          <p:nvPr>
            <p:ph type="media" sz="quarter" idx="18"/>
          </p:nvPr>
        </p:nvSpPr>
        <p:spPr bwMode="black">
          <a:xfrm>
            <a:off x="395288" y="2055813"/>
            <a:ext cx="2714625"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rgbClr val="F1F0F0"/>
          </a:solidFill>
        </p:spPr>
        <p:txBody>
          <a:bodyPr wrap="square">
            <a:noAutofit/>
          </a:bodyPr>
          <a:lstStyle>
            <a:lvl1pPr>
              <a:defRPr sz="100">
                <a:noFill/>
              </a:defRPr>
            </a:lvl1pPr>
          </a:lstStyle>
          <a:p>
            <a:r>
              <a:rPr lang="en-US"/>
              <a:t>Click icon to add media</a:t>
            </a:r>
            <a:endParaRPr lang="en-GB"/>
          </a:p>
        </p:txBody>
      </p:sp>
      <p:sp>
        <p:nvSpPr>
          <p:cNvPr id="2" name="Title 1">
            <a:extLst>
              <a:ext uri="{FF2B5EF4-FFF2-40B4-BE49-F238E27FC236}">
                <a16:creationId xmlns:a16="http://schemas.microsoft.com/office/drawing/2014/main" id="{A8BFBEEC-469A-4BBF-8737-8F28A16D4CFA}"/>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FDDEFD0C-6DA6-4221-9C15-4F4C5B098688}"/>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B16D1F03-5AD8-455C-BF5F-794358210AD3}"/>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A80A1515-7905-4DD3-8B88-38DFA503D46E}"/>
              </a:ext>
            </a:extLst>
          </p:cNvPr>
          <p:cNvSpPr>
            <a:spLocks noGrp="1"/>
          </p:cNvSpPr>
          <p:nvPr>
            <p:ph type="body" sz="quarter" idx="14" hasCustomPrompt="1"/>
          </p:nvPr>
        </p:nvSpPr>
        <p:spPr>
          <a:xfrm>
            <a:off x="492906" y="2280170"/>
            <a:ext cx="2519389" cy="2461719"/>
          </a:xfrm>
          <a:solidFill>
            <a:srgbClr val="F1F0F0"/>
          </a:solidFill>
        </p:spPr>
        <p:txBody>
          <a:bodyPr/>
          <a:lstStyle>
            <a:lvl1pPr>
              <a:lnSpc>
                <a:spcPct val="98000"/>
              </a:lnSpc>
              <a:defRPr sz="1500"/>
            </a:lvl1pPr>
          </a:lstStyle>
          <a:p>
            <a:pPr lvl="0"/>
            <a:r>
              <a:rPr lang="en-US"/>
              <a:t>Click to edit quotation</a:t>
            </a:r>
            <a:endParaRPr lang="en-GB"/>
          </a:p>
        </p:txBody>
      </p:sp>
      <p:sp>
        <p:nvSpPr>
          <p:cNvPr id="7" name="Text Placeholder 5">
            <a:extLst>
              <a:ext uri="{FF2B5EF4-FFF2-40B4-BE49-F238E27FC236}">
                <a16:creationId xmlns:a16="http://schemas.microsoft.com/office/drawing/2014/main" id="{3B53A602-EBB5-4156-86D2-9FD7A3F6D86F}"/>
              </a:ext>
            </a:extLst>
          </p:cNvPr>
          <p:cNvSpPr>
            <a:spLocks noGrp="1"/>
          </p:cNvSpPr>
          <p:nvPr>
            <p:ph type="body" sz="quarter" idx="15" hasCustomPrompt="1"/>
          </p:nvPr>
        </p:nvSpPr>
        <p:spPr>
          <a:xfrm>
            <a:off x="3389761" y="3215303"/>
            <a:ext cx="2519389" cy="2461719"/>
          </a:xfrm>
          <a:noFill/>
        </p:spPr>
        <p:txBody>
          <a:bodyPr/>
          <a:lstStyle>
            <a:lvl1pPr>
              <a:lnSpc>
                <a:spcPct val="98000"/>
              </a:lnSpc>
              <a:defRPr sz="1500">
                <a:solidFill>
                  <a:schemeClr val="tx2"/>
                </a:solidFill>
              </a:defRPr>
            </a:lvl1pPr>
          </a:lstStyle>
          <a:p>
            <a:pPr lvl="0"/>
            <a:r>
              <a:rPr lang="en-US"/>
              <a:t>Click to edit quotation</a:t>
            </a:r>
            <a:endParaRPr lang="en-GB"/>
          </a:p>
        </p:txBody>
      </p:sp>
      <p:sp>
        <p:nvSpPr>
          <p:cNvPr id="8" name="Text Placeholder 5">
            <a:extLst>
              <a:ext uri="{FF2B5EF4-FFF2-40B4-BE49-F238E27FC236}">
                <a16:creationId xmlns:a16="http://schemas.microsoft.com/office/drawing/2014/main" id="{8207D0EB-09A9-4378-826F-3AA5A016F4A1}"/>
              </a:ext>
            </a:extLst>
          </p:cNvPr>
          <p:cNvSpPr>
            <a:spLocks noGrp="1"/>
          </p:cNvSpPr>
          <p:nvPr>
            <p:ph type="body" sz="quarter" idx="16" hasCustomPrompt="1"/>
          </p:nvPr>
        </p:nvSpPr>
        <p:spPr>
          <a:xfrm>
            <a:off x="6282700" y="1484025"/>
            <a:ext cx="2519389" cy="2461719"/>
          </a:xfrm>
          <a:solidFill>
            <a:srgbClr val="F1F0F0"/>
          </a:solidFill>
        </p:spPr>
        <p:txBody>
          <a:bodyPr/>
          <a:lstStyle>
            <a:lvl1pPr>
              <a:lnSpc>
                <a:spcPct val="98000"/>
              </a:lnSpc>
              <a:defRPr sz="1500"/>
            </a:lvl1pPr>
          </a:lstStyle>
          <a:p>
            <a:pPr lvl="0"/>
            <a:r>
              <a:rPr lang="en-US"/>
              <a:t>Click to edit quotation</a:t>
            </a:r>
            <a:endParaRPr lang="en-GB"/>
          </a:p>
        </p:txBody>
      </p:sp>
      <p:sp>
        <p:nvSpPr>
          <p:cNvPr id="9" name="Text Placeholder 5">
            <a:extLst>
              <a:ext uri="{FF2B5EF4-FFF2-40B4-BE49-F238E27FC236}">
                <a16:creationId xmlns:a16="http://schemas.microsoft.com/office/drawing/2014/main" id="{2A89BCDE-9F57-4706-8EDC-F787BAB02029}"/>
              </a:ext>
            </a:extLst>
          </p:cNvPr>
          <p:cNvSpPr>
            <a:spLocks noGrp="1"/>
          </p:cNvSpPr>
          <p:nvPr>
            <p:ph type="body" sz="quarter" idx="17" hasCustomPrompt="1"/>
          </p:nvPr>
        </p:nvSpPr>
        <p:spPr>
          <a:xfrm>
            <a:off x="9172444" y="2616615"/>
            <a:ext cx="2519389" cy="2461719"/>
          </a:xfrm>
          <a:noFill/>
        </p:spPr>
        <p:txBody>
          <a:bodyPr/>
          <a:lstStyle>
            <a:lvl1pPr>
              <a:lnSpc>
                <a:spcPct val="98000"/>
              </a:lnSpc>
              <a:defRPr sz="1500">
                <a:solidFill>
                  <a:schemeClr val="tx2"/>
                </a:solidFill>
              </a:defRPr>
            </a:lvl1pPr>
          </a:lstStyle>
          <a:p>
            <a:pPr lvl="0"/>
            <a:r>
              <a:rPr lang="en-US"/>
              <a:t>Click to edit quotation</a:t>
            </a:r>
            <a:endParaRPr lang="en-GB"/>
          </a:p>
        </p:txBody>
      </p:sp>
    </p:spTree>
    <p:extLst>
      <p:ext uri="{BB962C8B-B14F-4D97-AF65-F5344CB8AC3E}">
        <p14:creationId xmlns:p14="http://schemas.microsoft.com/office/powerpoint/2010/main" val="4020094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our key topic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518E12E-DD66-4295-9460-DC9A8D3884C3}"/>
              </a:ext>
            </a:extLst>
          </p:cNvPr>
          <p:cNvSpPr>
            <a:spLocks noGrp="1" noChangeAspect="1"/>
          </p:cNvSpPr>
          <p:nvPr>
            <p:ph type="pic" sz="quarter" idx="16" hasCustomPrompt="1"/>
          </p:nvPr>
        </p:nvSpPr>
        <p:spPr>
          <a:xfrm>
            <a:off x="306008" y="2466000"/>
            <a:ext cx="2809428" cy="2808000"/>
          </a:xfrm>
          <a:prstGeom prst="ellipse">
            <a:avLst/>
          </a:prstGeom>
          <a:solidFill>
            <a:schemeClr val="tx2"/>
          </a:solidFill>
        </p:spPr>
        <p:txBody>
          <a:bodyPr/>
          <a:lstStyle>
            <a:lvl1pPr>
              <a:defRPr/>
            </a:lvl1pPr>
          </a:lstStyle>
          <a:p>
            <a:r>
              <a:rPr lang="en-GB"/>
              <a:t>Click to add picture</a:t>
            </a:r>
          </a:p>
        </p:txBody>
      </p:sp>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248534" y="2664000"/>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8" name="Text Placeholder 7">
            <a:extLst>
              <a:ext uri="{FF2B5EF4-FFF2-40B4-BE49-F238E27FC236}">
                <a16:creationId xmlns:a16="http://schemas.microsoft.com/office/drawing/2014/main" id="{5FCE7F66-1926-4E45-B807-40EE0AD954C9}"/>
              </a:ext>
            </a:extLst>
          </p:cNvPr>
          <p:cNvSpPr>
            <a:spLocks noGrp="1"/>
          </p:cNvSpPr>
          <p:nvPr>
            <p:ph type="body" sz="quarter" idx="15" hasCustomPrompt="1"/>
          </p:nvPr>
        </p:nvSpPr>
        <p:spPr>
          <a:xfrm>
            <a:off x="306008" y="5461755"/>
            <a:ext cx="2803905" cy="247290"/>
          </a:xfrm>
        </p:spPr>
        <p:txBody>
          <a:bodyPr/>
          <a:lstStyle>
            <a:lvl1pPr algn="ctr">
              <a:defRPr sz="1500"/>
            </a:lvl1pPr>
          </a:lstStyle>
          <a:p>
            <a:pPr lvl="0"/>
            <a:r>
              <a:rPr lang="en-US"/>
              <a:t>Click to edit headline</a:t>
            </a:r>
            <a:endParaRPr lang="en-GB"/>
          </a:p>
        </p:txBody>
      </p:sp>
      <p:sp>
        <p:nvSpPr>
          <p:cNvPr id="9" name="Rectangle 8">
            <a:extLst>
              <a:ext uri="{FF2B5EF4-FFF2-40B4-BE49-F238E27FC236}">
                <a16:creationId xmlns:a16="http://schemas.microsoft.com/office/drawing/2014/main" id="{7E078232-ECF9-420A-9065-6CDCF4A1412F}"/>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3" name="Picture Placeholder 11">
            <a:extLst>
              <a:ext uri="{FF2B5EF4-FFF2-40B4-BE49-F238E27FC236}">
                <a16:creationId xmlns:a16="http://schemas.microsoft.com/office/drawing/2014/main" id="{6AB10830-E625-491E-9945-3A16EA8581F1}"/>
              </a:ext>
            </a:extLst>
          </p:cNvPr>
          <p:cNvSpPr>
            <a:spLocks noGrp="1" noChangeAspect="1"/>
          </p:cNvSpPr>
          <p:nvPr>
            <p:ph type="pic" sz="quarter" idx="17" hasCustomPrompt="1"/>
          </p:nvPr>
        </p:nvSpPr>
        <p:spPr>
          <a:xfrm>
            <a:off x="3234387" y="1413053"/>
            <a:ext cx="2809428" cy="2808000"/>
          </a:xfrm>
          <a:prstGeom prst="ellipse">
            <a:avLst/>
          </a:prstGeom>
          <a:solidFill>
            <a:schemeClr val="tx2"/>
          </a:solidFill>
        </p:spPr>
        <p:txBody>
          <a:bodyPr/>
          <a:lstStyle>
            <a:lvl1pPr>
              <a:defRPr/>
            </a:lvl1pPr>
          </a:lstStyle>
          <a:p>
            <a:r>
              <a:rPr lang="en-GB"/>
              <a:t>Click to add picture</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3176913" y="1611053"/>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5" name="Text Placeholder 7">
            <a:extLst>
              <a:ext uri="{FF2B5EF4-FFF2-40B4-BE49-F238E27FC236}">
                <a16:creationId xmlns:a16="http://schemas.microsoft.com/office/drawing/2014/main" id="{EAA41A8E-5552-49A8-879A-3AC8BAABFECB}"/>
              </a:ext>
            </a:extLst>
          </p:cNvPr>
          <p:cNvSpPr>
            <a:spLocks noGrp="1"/>
          </p:cNvSpPr>
          <p:nvPr>
            <p:ph type="body" sz="quarter" idx="19" hasCustomPrompt="1"/>
          </p:nvPr>
        </p:nvSpPr>
        <p:spPr>
          <a:xfrm>
            <a:off x="3209187" y="4408808"/>
            <a:ext cx="2796327" cy="247290"/>
          </a:xfrm>
        </p:spPr>
        <p:txBody>
          <a:bodyPr/>
          <a:lstStyle>
            <a:lvl1pPr algn="ctr">
              <a:defRPr sz="1500"/>
            </a:lvl1pPr>
          </a:lstStyle>
          <a:p>
            <a:pPr lvl="0"/>
            <a:r>
              <a:rPr lang="en-US"/>
              <a:t>Click to edit headline</a:t>
            </a:r>
            <a:endParaRPr lang="en-GB"/>
          </a:p>
        </p:txBody>
      </p:sp>
      <p:sp>
        <p:nvSpPr>
          <p:cNvPr id="16" name="Picture Placeholder 11">
            <a:extLst>
              <a:ext uri="{FF2B5EF4-FFF2-40B4-BE49-F238E27FC236}">
                <a16:creationId xmlns:a16="http://schemas.microsoft.com/office/drawing/2014/main" id="{26F77D6E-792A-4707-A5BC-DC5FD0EEC80A}"/>
              </a:ext>
            </a:extLst>
          </p:cNvPr>
          <p:cNvSpPr>
            <a:spLocks noGrp="1" noChangeAspect="1"/>
          </p:cNvSpPr>
          <p:nvPr>
            <p:ph type="pic" sz="quarter" idx="20" hasCustomPrompt="1"/>
          </p:nvPr>
        </p:nvSpPr>
        <p:spPr>
          <a:xfrm>
            <a:off x="6162766" y="2466000"/>
            <a:ext cx="2809428" cy="2808000"/>
          </a:xfrm>
          <a:prstGeom prst="ellipse">
            <a:avLst/>
          </a:prstGeom>
          <a:solidFill>
            <a:schemeClr val="tx2"/>
          </a:solidFill>
        </p:spPr>
        <p:txBody>
          <a:bodyPr/>
          <a:lstStyle>
            <a:lvl1pPr>
              <a:defRPr/>
            </a:lvl1pPr>
          </a:lstStyle>
          <a:p>
            <a:r>
              <a:rPr lang="en-GB"/>
              <a:t>Click to add picture</a:t>
            </a:r>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6105292" y="2664000"/>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8" name="Text Placeholder 7">
            <a:extLst>
              <a:ext uri="{FF2B5EF4-FFF2-40B4-BE49-F238E27FC236}">
                <a16:creationId xmlns:a16="http://schemas.microsoft.com/office/drawing/2014/main" id="{0973ED22-4EA4-45FB-A106-95146F44DD89}"/>
              </a:ext>
            </a:extLst>
          </p:cNvPr>
          <p:cNvSpPr>
            <a:spLocks noGrp="1"/>
          </p:cNvSpPr>
          <p:nvPr>
            <p:ph type="body" sz="quarter" idx="22" hasCustomPrompt="1"/>
          </p:nvPr>
        </p:nvSpPr>
        <p:spPr>
          <a:xfrm>
            <a:off x="6137567" y="5461755"/>
            <a:ext cx="2829106" cy="247290"/>
          </a:xfrm>
        </p:spPr>
        <p:txBody>
          <a:bodyPr/>
          <a:lstStyle>
            <a:lvl1pPr algn="ctr">
              <a:defRPr sz="1500"/>
            </a:lvl1pPr>
          </a:lstStyle>
          <a:p>
            <a:pPr lvl="0"/>
            <a:r>
              <a:rPr lang="en-US"/>
              <a:t>Click to edit headline</a:t>
            </a:r>
            <a:endParaRPr lang="en-GB"/>
          </a:p>
        </p:txBody>
      </p:sp>
      <p:sp>
        <p:nvSpPr>
          <p:cNvPr id="19" name="Picture Placeholder 11">
            <a:extLst>
              <a:ext uri="{FF2B5EF4-FFF2-40B4-BE49-F238E27FC236}">
                <a16:creationId xmlns:a16="http://schemas.microsoft.com/office/drawing/2014/main" id="{B02C5EA8-D029-44AD-833F-7A3C70A6B124}"/>
              </a:ext>
            </a:extLst>
          </p:cNvPr>
          <p:cNvSpPr>
            <a:spLocks noGrp="1" noChangeAspect="1"/>
          </p:cNvSpPr>
          <p:nvPr>
            <p:ph type="pic" sz="quarter" idx="23" hasCustomPrompt="1"/>
          </p:nvPr>
        </p:nvSpPr>
        <p:spPr>
          <a:xfrm>
            <a:off x="9091146" y="1304818"/>
            <a:ext cx="2809428" cy="2808000"/>
          </a:xfrm>
          <a:prstGeom prst="ellipse">
            <a:avLst/>
          </a:prstGeom>
          <a:solidFill>
            <a:schemeClr val="tx2"/>
          </a:solidFill>
        </p:spPr>
        <p:txBody>
          <a:bodyPr/>
          <a:lstStyle>
            <a:lvl1pPr>
              <a:defRPr/>
            </a:lvl1pPr>
          </a:lstStyle>
          <a:p>
            <a:r>
              <a:rPr lang="en-GB"/>
              <a:t>Click to add picture</a:t>
            </a:r>
          </a:p>
        </p:txBody>
      </p:sp>
      <p:sp>
        <p:nvSpPr>
          <p:cNvPr id="20" name="Text Placeholder 5">
            <a:extLst>
              <a:ext uri="{FF2B5EF4-FFF2-40B4-BE49-F238E27FC236}">
                <a16:creationId xmlns:a16="http://schemas.microsoft.com/office/drawing/2014/main" id="{69B04142-1CA8-4AA9-B84F-FA4E3AA3EE42}"/>
              </a:ext>
            </a:extLst>
          </p:cNvPr>
          <p:cNvSpPr>
            <a:spLocks noGrp="1" noChangeAspect="1"/>
          </p:cNvSpPr>
          <p:nvPr>
            <p:ph type="body" sz="quarter" idx="24" hasCustomPrompt="1"/>
          </p:nvPr>
        </p:nvSpPr>
        <p:spPr>
          <a:xfrm>
            <a:off x="9033672" y="1502818"/>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21" name="Text Placeholder 7">
            <a:extLst>
              <a:ext uri="{FF2B5EF4-FFF2-40B4-BE49-F238E27FC236}">
                <a16:creationId xmlns:a16="http://schemas.microsoft.com/office/drawing/2014/main" id="{8873D053-DD55-4263-90DD-5251755B2FF5}"/>
              </a:ext>
            </a:extLst>
          </p:cNvPr>
          <p:cNvSpPr>
            <a:spLocks noGrp="1"/>
          </p:cNvSpPr>
          <p:nvPr>
            <p:ph type="body" sz="quarter" idx="25" hasCustomPrompt="1"/>
          </p:nvPr>
        </p:nvSpPr>
        <p:spPr>
          <a:xfrm>
            <a:off x="9080500" y="4300573"/>
            <a:ext cx="2718786" cy="247290"/>
          </a:xfrm>
        </p:spPr>
        <p:txBody>
          <a:bodyPr/>
          <a:lstStyle>
            <a:lvl1pPr algn="ctr">
              <a:defRPr sz="1500"/>
            </a:lvl1pPr>
          </a:lstStyle>
          <a:p>
            <a:pPr lvl="0"/>
            <a:r>
              <a:rPr lang="en-US"/>
              <a:t>Click to edit headline</a:t>
            </a:r>
            <a:endParaRPr lang="en-GB"/>
          </a:p>
        </p:txBody>
      </p:sp>
      <p:pic>
        <p:nvPicPr>
          <p:cNvPr id="22" name="Picture 21">
            <a:extLst>
              <a:ext uri="{FF2B5EF4-FFF2-40B4-BE49-F238E27FC236}">
                <a16:creationId xmlns:a16="http://schemas.microsoft.com/office/drawing/2014/main" id="{0A341A1B-10C2-406E-A280-F708AFC085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739932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key topic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518E12E-DD66-4295-9460-DC9A8D3884C3}"/>
              </a:ext>
            </a:extLst>
          </p:cNvPr>
          <p:cNvSpPr>
            <a:spLocks noGrp="1" noChangeAspect="1"/>
          </p:cNvSpPr>
          <p:nvPr>
            <p:ph type="pic" sz="quarter" idx="16" hasCustomPrompt="1"/>
          </p:nvPr>
        </p:nvSpPr>
        <p:spPr>
          <a:xfrm>
            <a:off x="540000" y="1751500"/>
            <a:ext cx="3240000" cy="3240000"/>
          </a:xfrm>
          <a:prstGeom prst="ellipse">
            <a:avLst/>
          </a:prstGeom>
          <a:solidFill>
            <a:schemeClr val="tx2"/>
          </a:solidFill>
        </p:spPr>
        <p:txBody>
          <a:bodyPr/>
          <a:lstStyle>
            <a:lvl1pPr>
              <a:defRPr/>
            </a:lvl1pPr>
          </a:lstStyle>
          <a:p>
            <a:r>
              <a:rPr lang="en-GB"/>
              <a:t>Click to add picture</a:t>
            </a:r>
          </a:p>
        </p:txBody>
      </p:sp>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540000" y="1812700"/>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8" name="Text Placeholder 7">
            <a:extLst>
              <a:ext uri="{FF2B5EF4-FFF2-40B4-BE49-F238E27FC236}">
                <a16:creationId xmlns:a16="http://schemas.microsoft.com/office/drawing/2014/main" id="{5FCE7F66-1926-4E45-B807-40EE0AD954C9}"/>
              </a:ext>
            </a:extLst>
          </p:cNvPr>
          <p:cNvSpPr>
            <a:spLocks noGrp="1"/>
          </p:cNvSpPr>
          <p:nvPr>
            <p:ph type="body" sz="quarter" idx="15" hasCustomPrompt="1"/>
          </p:nvPr>
        </p:nvSpPr>
        <p:spPr>
          <a:xfrm>
            <a:off x="540000" y="5165504"/>
            <a:ext cx="3239999" cy="247290"/>
          </a:xfrm>
        </p:spPr>
        <p:txBody>
          <a:bodyPr/>
          <a:lstStyle>
            <a:lvl1pPr algn="ctr">
              <a:defRPr sz="1500"/>
            </a:lvl1pPr>
          </a:lstStyle>
          <a:p>
            <a:pPr lvl="0"/>
            <a:r>
              <a:rPr lang="en-US"/>
              <a:t>Click to edit headline</a:t>
            </a:r>
            <a:endParaRPr lang="en-GB"/>
          </a:p>
        </p:txBody>
      </p:sp>
      <p:sp>
        <p:nvSpPr>
          <p:cNvPr id="9" name="Rectangle 8">
            <a:extLst>
              <a:ext uri="{FF2B5EF4-FFF2-40B4-BE49-F238E27FC236}">
                <a16:creationId xmlns:a16="http://schemas.microsoft.com/office/drawing/2014/main" id="{7E078232-ECF9-420A-9065-6CDCF4A1412F}"/>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3" name="Picture Placeholder 11">
            <a:extLst>
              <a:ext uri="{FF2B5EF4-FFF2-40B4-BE49-F238E27FC236}">
                <a16:creationId xmlns:a16="http://schemas.microsoft.com/office/drawing/2014/main" id="{6AB10830-E625-491E-9945-3A16EA8581F1}"/>
              </a:ext>
            </a:extLst>
          </p:cNvPr>
          <p:cNvSpPr>
            <a:spLocks noGrp="1" noChangeAspect="1"/>
          </p:cNvSpPr>
          <p:nvPr>
            <p:ph type="pic" sz="quarter" idx="17" hasCustomPrompt="1"/>
          </p:nvPr>
        </p:nvSpPr>
        <p:spPr>
          <a:xfrm>
            <a:off x="4386600" y="1751500"/>
            <a:ext cx="3240000" cy="3240000"/>
          </a:xfrm>
          <a:prstGeom prst="ellipse">
            <a:avLst/>
          </a:prstGeom>
          <a:solidFill>
            <a:schemeClr val="tx2"/>
          </a:solidFill>
        </p:spPr>
        <p:txBody>
          <a:bodyPr/>
          <a:lstStyle>
            <a:lvl1pPr>
              <a:defRPr/>
            </a:lvl1pPr>
          </a:lstStyle>
          <a:p>
            <a:r>
              <a:rPr lang="en-GB"/>
              <a:t>Click to add picture</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4410000" y="1812700"/>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6" name="Picture Placeholder 11">
            <a:extLst>
              <a:ext uri="{FF2B5EF4-FFF2-40B4-BE49-F238E27FC236}">
                <a16:creationId xmlns:a16="http://schemas.microsoft.com/office/drawing/2014/main" id="{26F77D6E-792A-4707-A5BC-DC5FD0EEC80A}"/>
              </a:ext>
            </a:extLst>
          </p:cNvPr>
          <p:cNvSpPr>
            <a:spLocks noGrp="1" noChangeAspect="1"/>
          </p:cNvSpPr>
          <p:nvPr>
            <p:ph type="pic" sz="quarter" idx="20" hasCustomPrompt="1"/>
          </p:nvPr>
        </p:nvSpPr>
        <p:spPr>
          <a:xfrm>
            <a:off x="8233200" y="1751500"/>
            <a:ext cx="3240000" cy="3240000"/>
          </a:xfrm>
          <a:prstGeom prst="ellipse">
            <a:avLst/>
          </a:prstGeom>
          <a:solidFill>
            <a:schemeClr val="tx2"/>
          </a:solidFill>
        </p:spPr>
        <p:txBody>
          <a:bodyPr/>
          <a:lstStyle>
            <a:lvl1pPr>
              <a:defRPr/>
            </a:lvl1pPr>
          </a:lstStyle>
          <a:p>
            <a:r>
              <a:rPr lang="en-GB"/>
              <a:t>Click to add picture</a:t>
            </a:r>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8244000" y="1812700"/>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22" name="Text Placeholder 7">
            <a:extLst>
              <a:ext uri="{FF2B5EF4-FFF2-40B4-BE49-F238E27FC236}">
                <a16:creationId xmlns:a16="http://schemas.microsoft.com/office/drawing/2014/main" id="{A8A53175-6B49-435F-B4C4-DA690144401B}"/>
              </a:ext>
            </a:extLst>
          </p:cNvPr>
          <p:cNvSpPr>
            <a:spLocks noGrp="1"/>
          </p:cNvSpPr>
          <p:nvPr>
            <p:ph type="body" sz="quarter" idx="22" hasCustomPrompt="1"/>
          </p:nvPr>
        </p:nvSpPr>
        <p:spPr>
          <a:xfrm>
            <a:off x="4386600" y="5165504"/>
            <a:ext cx="3239999" cy="247290"/>
          </a:xfrm>
        </p:spPr>
        <p:txBody>
          <a:bodyPr/>
          <a:lstStyle>
            <a:lvl1pPr algn="ctr">
              <a:defRPr sz="1500"/>
            </a:lvl1pPr>
          </a:lstStyle>
          <a:p>
            <a:pPr lvl="0"/>
            <a:r>
              <a:rPr lang="en-US"/>
              <a:t>Click to edit headline</a:t>
            </a:r>
            <a:endParaRPr lang="en-GB"/>
          </a:p>
        </p:txBody>
      </p:sp>
      <p:sp>
        <p:nvSpPr>
          <p:cNvPr id="23" name="Text Placeholder 7">
            <a:extLst>
              <a:ext uri="{FF2B5EF4-FFF2-40B4-BE49-F238E27FC236}">
                <a16:creationId xmlns:a16="http://schemas.microsoft.com/office/drawing/2014/main" id="{9CF7BA07-91E6-403F-BE84-72699470DD34}"/>
              </a:ext>
            </a:extLst>
          </p:cNvPr>
          <p:cNvSpPr>
            <a:spLocks noGrp="1"/>
          </p:cNvSpPr>
          <p:nvPr>
            <p:ph type="body" sz="quarter" idx="23" hasCustomPrompt="1"/>
          </p:nvPr>
        </p:nvSpPr>
        <p:spPr>
          <a:xfrm>
            <a:off x="8233201" y="5165504"/>
            <a:ext cx="3239999" cy="247290"/>
          </a:xfrm>
        </p:spPr>
        <p:txBody>
          <a:bodyPr/>
          <a:lstStyle>
            <a:lvl1pPr algn="ctr">
              <a:defRPr sz="1500"/>
            </a:lvl1pPr>
          </a:lstStyle>
          <a:p>
            <a:pPr lvl="0"/>
            <a:r>
              <a:rPr lang="en-US"/>
              <a:t>Click to edit headline</a:t>
            </a:r>
            <a:endParaRPr lang="en-GB"/>
          </a:p>
        </p:txBody>
      </p:sp>
      <p:pic>
        <p:nvPicPr>
          <p:cNvPr id="18" name="Picture 17">
            <a:extLst>
              <a:ext uri="{FF2B5EF4-FFF2-40B4-BE49-F238E27FC236}">
                <a16:creationId xmlns:a16="http://schemas.microsoft.com/office/drawing/2014/main" id="{56E83222-8BCB-47EF-AB06-FE26F8928B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719472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ur key topics text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a:ln>
            <a:noFill/>
          </a:ln>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9" name="Rectangle 8">
            <a:extLst>
              <a:ext uri="{FF2B5EF4-FFF2-40B4-BE49-F238E27FC236}">
                <a16:creationId xmlns:a16="http://schemas.microsoft.com/office/drawing/2014/main" id="{7E078232-ECF9-420A-9065-6CDCF4A1412F}"/>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396000"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6315416"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396000"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6315416"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3355708"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3355708"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sp>
        <p:nvSpPr>
          <p:cNvPr id="13" name="Text Placeholder 6">
            <a:extLst>
              <a:ext uri="{FF2B5EF4-FFF2-40B4-BE49-F238E27FC236}">
                <a16:creationId xmlns:a16="http://schemas.microsoft.com/office/drawing/2014/main" id="{3A3410F1-1263-4670-967B-C455E6A878AB}"/>
              </a:ext>
            </a:extLst>
          </p:cNvPr>
          <p:cNvSpPr>
            <a:spLocks noGrp="1" noChangeAspect="1"/>
          </p:cNvSpPr>
          <p:nvPr>
            <p:ph type="body" sz="quarter" idx="25"/>
          </p:nvPr>
        </p:nvSpPr>
        <p:spPr>
          <a:xfrm>
            <a:off x="9275125"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ED7DFF42-5474-4848-9A51-F33F84ACA599}"/>
              </a:ext>
            </a:extLst>
          </p:cNvPr>
          <p:cNvSpPr>
            <a:spLocks noGrp="1" noChangeAspect="1"/>
          </p:cNvSpPr>
          <p:nvPr>
            <p:ph type="body" sz="quarter" idx="26" hasCustomPrompt="1"/>
          </p:nvPr>
        </p:nvSpPr>
        <p:spPr>
          <a:xfrm>
            <a:off x="9275125"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pic>
        <p:nvPicPr>
          <p:cNvPr id="16" name="Picture 15">
            <a:extLst>
              <a:ext uri="{FF2B5EF4-FFF2-40B4-BE49-F238E27FC236}">
                <a16:creationId xmlns:a16="http://schemas.microsoft.com/office/drawing/2014/main" id="{16BF8CC0-59EB-4966-AE98-74BF0C5C01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20" name="Text Placeholder 7">
            <a:extLst>
              <a:ext uri="{FF2B5EF4-FFF2-40B4-BE49-F238E27FC236}">
                <a16:creationId xmlns:a16="http://schemas.microsoft.com/office/drawing/2014/main" id="{A410F430-BDAF-064E-BFCF-29A97E0320D1}"/>
              </a:ext>
            </a:extLst>
          </p:cNvPr>
          <p:cNvSpPr>
            <a:spLocks noGrp="1"/>
          </p:cNvSpPr>
          <p:nvPr>
            <p:ph type="body" sz="quarter" idx="15" hasCustomPrompt="1"/>
          </p:nvPr>
        </p:nvSpPr>
        <p:spPr>
          <a:xfrm>
            <a:off x="395288" y="4830061"/>
            <a:ext cx="2520712" cy="255488"/>
          </a:xfrm>
        </p:spPr>
        <p:txBody>
          <a:bodyPr/>
          <a:lstStyle>
            <a:lvl1pPr algn="ctr">
              <a:defRPr sz="1500"/>
            </a:lvl1pPr>
          </a:lstStyle>
          <a:p>
            <a:pPr lvl="0"/>
            <a:r>
              <a:rPr lang="en-US"/>
              <a:t>Click to edit headline</a:t>
            </a:r>
            <a:endParaRPr lang="en-GB"/>
          </a:p>
        </p:txBody>
      </p:sp>
      <p:sp>
        <p:nvSpPr>
          <p:cNvPr id="21" name="Text Placeholder 7">
            <a:extLst>
              <a:ext uri="{FF2B5EF4-FFF2-40B4-BE49-F238E27FC236}">
                <a16:creationId xmlns:a16="http://schemas.microsoft.com/office/drawing/2014/main" id="{FDED0B88-90C4-3741-9A20-02C9798E91B9}"/>
              </a:ext>
            </a:extLst>
          </p:cNvPr>
          <p:cNvSpPr>
            <a:spLocks noGrp="1"/>
          </p:cNvSpPr>
          <p:nvPr>
            <p:ph type="body" sz="quarter" idx="27" hasCustomPrompt="1"/>
          </p:nvPr>
        </p:nvSpPr>
        <p:spPr>
          <a:xfrm>
            <a:off x="3357419" y="4830061"/>
            <a:ext cx="2520712" cy="255488"/>
          </a:xfrm>
        </p:spPr>
        <p:txBody>
          <a:bodyPr/>
          <a:lstStyle>
            <a:lvl1pPr algn="ctr">
              <a:defRPr sz="1500"/>
            </a:lvl1pPr>
          </a:lstStyle>
          <a:p>
            <a:pPr lvl="0"/>
            <a:r>
              <a:rPr lang="en-US"/>
              <a:t>Click to edit headline</a:t>
            </a:r>
            <a:endParaRPr lang="en-GB"/>
          </a:p>
        </p:txBody>
      </p:sp>
      <p:sp>
        <p:nvSpPr>
          <p:cNvPr id="23" name="Text Placeholder 7">
            <a:extLst>
              <a:ext uri="{FF2B5EF4-FFF2-40B4-BE49-F238E27FC236}">
                <a16:creationId xmlns:a16="http://schemas.microsoft.com/office/drawing/2014/main" id="{822DCB30-DD7F-9B45-B6C5-FF17BB70080D}"/>
              </a:ext>
            </a:extLst>
          </p:cNvPr>
          <p:cNvSpPr>
            <a:spLocks noGrp="1"/>
          </p:cNvSpPr>
          <p:nvPr>
            <p:ph type="body" sz="quarter" idx="28" hasCustomPrompt="1"/>
          </p:nvPr>
        </p:nvSpPr>
        <p:spPr>
          <a:xfrm>
            <a:off x="6315416" y="4830061"/>
            <a:ext cx="2520712" cy="255488"/>
          </a:xfrm>
        </p:spPr>
        <p:txBody>
          <a:bodyPr/>
          <a:lstStyle>
            <a:lvl1pPr algn="ctr">
              <a:defRPr sz="1500"/>
            </a:lvl1pPr>
          </a:lstStyle>
          <a:p>
            <a:pPr lvl="0"/>
            <a:r>
              <a:rPr lang="en-US"/>
              <a:t>Click to edit headline</a:t>
            </a:r>
            <a:endParaRPr lang="en-GB"/>
          </a:p>
        </p:txBody>
      </p:sp>
      <p:sp>
        <p:nvSpPr>
          <p:cNvPr id="24" name="Text Placeholder 7">
            <a:extLst>
              <a:ext uri="{FF2B5EF4-FFF2-40B4-BE49-F238E27FC236}">
                <a16:creationId xmlns:a16="http://schemas.microsoft.com/office/drawing/2014/main" id="{12301971-CE76-F448-85EF-27B62E33AAAD}"/>
              </a:ext>
            </a:extLst>
          </p:cNvPr>
          <p:cNvSpPr>
            <a:spLocks noGrp="1"/>
          </p:cNvSpPr>
          <p:nvPr>
            <p:ph type="body" sz="quarter" idx="29" hasCustomPrompt="1"/>
          </p:nvPr>
        </p:nvSpPr>
        <p:spPr>
          <a:xfrm>
            <a:off x="9274769" y="4830061"/>
            <a:ext cx="2520712" cy="255488"/>
          </a:xfrm>
        </p:spPr>
        <p:txBody>
          <a:bodyPr/>
          <a:lstStyle>
            <a:lvl1pPr algn="ctr">
              <a:defRPr sz="1500"/>
            </a:lvl1pPr>
          </a:lstStyle>
          <a:p>
            <a:pPr lvl="0"/>
            <a:r>
              <a:rPr lang="en-US"/>
              <a:t>Click to edit headline</a:t>
            </a:r>
            <a:endParaRPr lang="en-GB"/>
          </a:p>
        </p:txBody>
      </p:sp>
    </p:spTree>
    <p:extLst>
      <p:ext uri="{BB962C8B-B14F-4D97-AF65-F5344CB8AC3E}">
        <p14:creationId xmlns:p14="http://schemas.microsoft.com/office/powerpoint/2010/main" val="1874673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ur key topics text Grey bg">
    <p:bg>
      <p:bgPr>
        <a:solidFill>
          <a:srgbClr val="F1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9" name="Rectangle 8">
            <a:extLst>
              <a:ext uri="{FF2B5EF4-FFF2-40B4-BE49-F238E27FC236}">
                <a16:creationId xmlns:a16="http://schemas.microsoft.com/office/drawing/2014/main" id="{7E078232-ECF9-420A-9065-6CDCF4A1412F}"/>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396000"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6315416"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396000"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6315416"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3355708"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3355708"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sp>
        <p:nvSpPr>
          <p:cNvPr id="13" name="Text Placeholder 6">
            <a:extLst>
              <a:ext uri="{FF2B5EF4-FFF2-40B4-BE49-F238E27FC236}">
                <a16:creationId xmlns:a16="http://schemas.microsoft.com/office/drawing/2014/main" id="{3A3410F1-1263-4670-967B-C455E6A878AB}"/>
              </a:ext>
            </a:extLst>
          </p:cNvPr>
          <p:cNvSpPr>
            <a:spLocks noGrp="1" noChangeAspect="1"/>
          </p:cNvSpPr>
          <p:nvPr>
            <p:ph type="body" sz="quarter" idx="25"/>
          </p:nvPr>
        </p:nvSpPr>
        <p:spPr>
          <a:xfrm>
            <a:off x="9275125"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ED7DFF42-5474-4848-9A51-F33F84ACA599}"/>
              </a:ext>
            </a:extLst>
          </p:cNvPr>
          <p:cNvSpPr>
            <a:spLocks noGrp="1" noChangeAspect="1"/>
          </p:cNvSpPr>
          <p:nvPr>
            <p:ph type="body" sz="quarter" idx="26" hasCustomPrompt="1"/>
          </p:nvPr>
        </p:nvSpPr>
        <p:spPr>
          <a:xfrm>
            <a:off x="9275125"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a:t>No.</a:t>
            </a:r>
            <a:endParaRPr lang="en-GB"/>
          </a:p>
        </p:txBody>
      </p:sp>
      <p:pic>
        <p:nvPicPr>
          <p:cNvPr id="16" name="Picture 15">
            <a:extLst>
              <a:ext uri="{FF2B5EF4-FFF2-40B4-BE49-F238E27FC236}">
                <a16:creationId xmlns:a16="http://schemas.microsoft.com/office/drawing/2014/main" id="{16BF8CC0-59EB-4966-AE98-74BF0C5C01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20" name="Text Placeholder 7">
            <a:extLst>
              <a:ext uri="{FF2B5EF4-FFF2-40B4-BE49-F238E27FC236}">
                <a16:creationId xmlns:a16="http://schemas.microsoft.com/office/drawing/2014/main" id="{9AB71338-6D9A-524C-9E8C-8539E7BEF876}"/>
              </a:ext>
            </a:extLst>
          </p:cNvPr>
          <p:cNvSpPr>
            <a:spLocks noGrp="1"/>
          </p:cNvSpPr>
          <p:nvPr>
            <p:ph type="body" sz="quarter" idx="15" hasCustomPrompt="1"/>
          </p:nvPr>
        </p:nvSpPr>
        <p:spPr>
          <a:xfrm>
            <a:off x="395288" y="4830061"/>
            <a:ext cx="2520712" cy="255488"/>
          </a:xfrm>
        </p:spPr>
        <p:txBody>
          <a:bodyPr/>
          <a:lstStyle>
            <a:lvl1pPr algn="ctr">
              <a:defRPr sz="1500"/>
            </a:lvl1pPr>
          </a:lstStyle>
          <a:p>
            <a:pPr lvl="0"/>
            <a:r>
              <a:rPr lang="en-US"/>
              <a:t>Click to edit headline</a:t>
            </a:r>
            <a:endParaRPr lang="en-GB"/>
          </a:p>
        </p:txBody>
      </p:sp>
      <p:sp>
        <p:nvSpPr>
          <p:cNvPr id="22" name="Text Placeholder 7">
            <a:extLst>
              <a:ext uri="{FF2B5EF4-FFF2-40B4-BE49-F238E27FC236}">
                <a16:creationId xmlns:a16="http://schemas.microsoft.com/office/drawing/2014/main" id="{CFE18152-05D4-8148-8179-74C8386B3467}"/>
              </a:ext>
            </a:extLst>
          </p:cNvPr>
          <p:cNvSpPr>
            <a:spLocks noGrp="1"/>
          </p:cNvSpPr>
          <p:nvPr>
            <p:ph type="body" sz="quarter" idx="27" hasCustomPrompt="1"/>
          </p:nvPr>
        </p:nvSpPr>
        <p:spPr>
          <a:xfrm>
            <a:off x="3357419" y="4830061"/>
            <a:ext cx="2520712" cy="255488"/>
          </a:xfrm>
        </p:spPr>
        <p:txBody>
          <a:bodyPr/>
          <a:lstStyle>
            <a:lvl1pPr algn="ctr">
              <a:defRPr sz="1500"/>
            </a:lvl1pPr>
          </a:lstStyle>
          <a:p>
            <a:pPr lvl="0"/>
            <a:r>
              <a:rPr lang="en-US"/>
              <a:t>Click to edit headline</a:t>
            </a:r>
            <a:endParaRPr lang="en-GB"/>
          </a:p>
        </p:txBody>
      </p:sp>
      <p:sp>
        <p:nvSpPr>
          <p:cNvPr id="23" name="Text Placeholder 7">
            <a:extLst>
              <a:ext uri="{FF2B5EF4-FFF2-40B4-BE49-F238E27FC236}">
                <a16:creationId xmlns:a16="http://schemas.microsoft.com/office/drawing/2014/main" id="{3419BB5F-2C1B-0E49-829D-66EBD50E96EA}"/>
              </a:ext>
            </a:extLst>
          </p:cNvPr>
          <p:cNvSpPr>
            <a:spLocks noGrp="1"/>
          </p:cNvSpPr>
          <p:nvPr>
            <p:ph type="body" sz="quarter" idx="28" hasCustomPrompt="1"/>
          </p:nvPr>
        </p:nvSpPr>
        <p:spPr>
          <a:xfrm>
            <a:off x="6315416" y="4830061"/>
            <a:ext cx="2520712" cy="255488"/>
          </a:xfrm>
        </p:spPr>
        <p:txBody>
          <a:bodyPr/>
          <a:lstStyle>
            <a:lvl1pPr algn="ctr">
              <a:defRPr sz="1500"/>
            </a:lvl1pPr>
          </a:lstStyle>
          <a:p>
            <a:pPr lvl="0"/>
            <a:r>
              <a:rPr lang="en-US"/>
              <a:t>Click to edit headline</a:t>
            </a:r>
            <a:endParaRPr lang="en-GB"/>
          </a:p>
        </p:txBody>
      </p:sp>
      <p:sp>
        <p:nvSpPr>
          <p:cNvPr id="24" name="Text Placeholder 7">
            <a:extLst>
              <a:ext uri="{FF2B5EF4-FFF2-40B4-BE49-F238E27FC236}">
                <a16:creationId xmlns:a16="http://schemas.microsoft.com/office/drawing/2014/main" id="{9A08E426-551A-1F48-8CDE-8526D7924D04}"/>
              </a:ext>
            </a:extLst>
          </p:cNvPr>
          <p:cNvSpPr>
            <a:spLocks noGrp="1"/>
          </p:cNvSpPr>
          <p:nvPr>
            <p:ph type="body" sz="quarter" idx="29" hasCustomPrompt="1"/>
          </p:nvPr>
        </p:nvSpPr>
        <p:spPr>
          <a:xfrm>
            <a:off x="9274769" y="4830061"/>
            <a:ext cx="2520712" cy="255488"/>
          </a:xfrm>
        </p:spPr>
        <p:txBody>
          <a:bodyPr/>
          <a:lstStyle>
            <a:lvl1pPr algn="ctr">
              <a:defRPr sz="1500"/>
            </a:lvl1pPr>
          </a:lstStyle>
          <a:p>
            <a:pPr lvl="0"/>
            <a:r>
              <a:rPr lang="en-US"/>
              <a:t>Click to edit headline</a:t>
            </a:r>
            <a:endParaRPr lang="en-GB"/>
          </a:p>
        </p:txBody>
      </p:sp>
    </p:spTree>
    <p:extLst>
      <p:ext uri="{BB962C8B-B14F-4D97-AF65-F5344CB8AC3E}">
        <p14:creationId xmlns:p14="http://schemas.microsoft.com/office/powerpoint/2010/main" val="979515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ree key topics text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9" name="Rectangle 8">
            <a:extLst>
              <a:ext uri="{FF2B5EF4-FFF2-40B4-BE49-F238E27FC236}">
                <a16:creationId xmlns:a16="http://schemas.microsoft.com/office/drawing/2014/main" id="{7E078232-ECF9-420A-9065-6CDCF4A1412F}"/>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539750" y="1754641"/>
            <a:ext cx="3240001" cy="3240000"/>
          </a:xfrm>
          <a:prstGeom prst="ellipse">
            <a:avLst/>
          </a:prstGeom>
          <a:solidFill>
            <a:schemeClr val="bg1"/>
          </a:solidFill>
          <a:ln w="25400">
            <a:solidFill>
              <a:schemeClr val="accent1"/>
            </a:solid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8233112" y="1754641"/>
            <a:ext cx="3240001" cy="3240000"/>
          </a:xfrm>
          <a:prstGeom prst="ellipse">
            <a:avLst/>
          </a:prstGeom>
          <a:solidFill>
            <a:schemeClr val="bg1"/>
          </a:solidFill>
          <a:ln w="25400">
            <a:solidFill>
              <a:schemeClr val="accent1"/>
            </a:solid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5400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82440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4386512" y="1754641"/>
            <a:ext cx="3240001" cy="3240000"/>
          </a:xfrm>
          <a:prstGeom prst="ellipse">
            <a:avLst/>
          </a:prstGeom>
          <a:solidFill>
            <a:schemeClr val="bg1"/>
          </a:solidFill>
          <a:ln w="25400">
            <a:solidFill>
              <a:schemeClr val="accent1"/>
            </a:solid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44100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pic>
        <p:nvPicPr>
          <p:cNvPr id="13" name="Picture 12">
            <a:extLst>
              <a:ext uri="{FF2B5EF4-FFF2-40B4-BE49-F238E27FC236}">
                <a16:creationId xmlns:a16="http://schemas.microsoft.com/office/drawing/2014/main" id="{994559F7-85A7-435B-A084-7841419799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15" name="Text Placeholder 7">
            <a:extLst>
              <a:ext uri="{FF2B5EF4-FFF2-40B4-BE49-F238E27FC236}">
                <a16:creationId xmlns:a16="http://schemas.microsoft.com/office/drawing/2014/main" id="{70CF048F-02CB-0745-B995-F8A27E6BFB8E}"/>
              </a:ext>
            </a:extLst>
          </p:cNvPr>
          <p:cNvSpPr>
            <a:spLocks noGrp="1"/>
          </p:cNvSpPr>
          <p:nvPr>
            <p:ph type="body" sz="quarter" idx="15" hasCustomPrompt="1"/>
          </p:nvPr>
        </p:nvSpPr>
        <p:spPr>
          <a:xfrm>
            <a:off x="540000" y="5169133"/>
            <a:ext cx="3239999" cy="247290"/>
          </a:xfrm>
        </p:spPr>
        <p:txBody>
          <a:bodyPr/>
          <a:lstStyle>
            <a:lvl1pPr algn="ctr">
              <a:defRPr sz="1500"/>
            </a:lvl1pPr>
          </a:lstStyle>
          <a:p>
            <a:pPr lvl="0"/>
            <a:r>
              <a:rPr lang="en-US"/>
              <a:t>Click to edit headline</a:t>
            </a:r>
            <a:endParaRPr lang="en-GB"/>
          </a:p>
        </p:txBody>
      </p:sp>
      <p:sp>
        <p:nvSpPr>
          <p:cNvPr id="20" name="Text Placeholder 7">
            <a:extLst>
              <a:ext uri="{FF2B5EF4-FFF2-40B4-BE49-F238E27FC236}">
                <a16:creationId xmlns:a16="http://schemas.microsoft.com/office/drawing/2014/main" id="{F6A96C66-372A-4742-BBFB-69F2F980B7E0}"/>
              </a:ext>
            </a:extLst>
          </p:cNvPr>
          <p:cNvSpPr>
            <a:spLocks noGrp="1"/>
          </p:cNvSpPr>
          <p:nvPr>
            <p:ph type="body" sz="quarter" idx="25" hasCustomPrompt="1"/>
          </p:nvPr>
        </p:nvSpPr>
        <p:spPr>
          <a:xfrm>
            <a:off x="4386600" y="5169133"/>
            <a:ext cx="3239999" cy="247290"/>
          </a:xfrm>
        </p:spPr>
        <p:txBody>
          <a:bodyPr/>
          <a:lstStyle>
            <a:lvl1pPr algn="ctr">
              <a:defRPr sz="1500"/>
            </a:lvl1pPr>
          </a:lstStyle>
          <a:p>
            <a:pPr lvl="0"/>
            <a:r>
              <a:rPr lang="en-US"/>
              <a:t>Click to edit headline</a:t>
            </a:r>
            <a:endParaRPr lang="en-GB"/>
          </a:p>
        </p:txBody>
      </p:sp>
      <p:sp>
        <p:nvSpPr>
          <p:cNvPr id="21" name="Text Placeholder 7">
            <a:extLst>
              <a:ext uri="{FF2B5EF4-FFF2-40B4-BE49-F238E27FC236}">
                <a16:creationId xmlns:a16="http://schemas.microsoft.com/office/drawing/2014/main" id="{EF925049-D199-654A-A77B-FE9AA4D9F91B}"/>
              </a:ext>
            </a:extLst>
          </p:cNvPr>
          <p:cNvSpPr>
            <a:spLocks noGrp="1"/>
          </p:cNvSpPr>
          <p:nvPr>
            <p:ph type="body" sz="quarter" idx="26" hasCustomPrompt="1"/>
          </p:nvPr>
        </p:nvSpPr>
        <p:spPr>
          <a:xfrm>
            <a:off x="8233201" y="5169133"/>
            <a:ext cx="3239999" cy="247290"/>
          </a:xfrm>
        </p:spPr>
        <p:txBody>
          <a:bodyPr/>
          <a:lstStyle>
            <a:lvl1pPr algn="ctr">
              <a:defRPr sz="1500"/>
            </a:lvl1pPr>
          </a:lstStyle>
          <a:p>
            <a:pPr lvl="0"/>
            <a:r>
              <a:rPr lang="en-US"/>
              <a:t>Click to edit headline</a:t>
            </a:r>
            <a:endParaRPr lang="en-GB"/>
          </a:p>
        </p:txBody>
      </p:sp>
    </p:spTree>
    <p:extLst>
      <p:ext uri="{BB962C8B-B14F-4D97-AF65-F5344CB8AC3E}">
        <p14:creationId xmlns:p14="http://schemas.microsoft.com/office/powerpoint/2010/main" val="1916514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ree key topics text Grey bg">
    <p:bg>
      <p:bgPr>
        <a:solidFill>
          <a:srgbClr val="F1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9" name="Rectangle 8">
            <a:extLst>
              <a:ext uri="{FF2B5EF4-FFF2-40B4-BE49-F238E27FC236}">
                <a16:creationId xmlns:a16="http://schemas.microsoft.com/office/drawing/2014/main" id="{7E078232-ECF9-420A-9065-6CDCF4A1412F}"/>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539750" y="1754641"/>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8233112" y="1754641"/>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5400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82440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4386512" y="1754641"/>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44100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a:t>No.</a:t>
            </a:r>
            <a:endParaRPr lang="en-GB"/>
          </a:p>
        </p:txBody>
      </p:sp>
      <p:pic>
        <p:nvPicPr>
          <p:cNvPr id="13" name="Picture 12">
            <a:extLst>
              <a:ext uri="{FF2B5EF4-FFF2-40B4-BE49-F238E27FC236}">
                <a16:creationId xmlns:a16="http://schemas.microsoft.com/office/drawing/2014/main" id="{994559F7-85A7-435B-A084-7841419799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15" name="Text Placeholder 7">
            <a:extLst>
              <a:ext uri="{FF2B5EF4-FFF2-40B4-BE49-F238E27FC236}">
                <a16:creationId xmlns:a16="http://schemas.microsoft.com/office/drawing/2014/main" id="{C6245FCD-3C5F-0248-96E1-F9F4C175A1C1}"/>
              </a:ext>
            </a:extLst>
          </p:cNvPr>
          <p:cNvSpPr>
            <a:spLocks noGrp="1"/>
          </p:cNvSpPr>
          <p:nvPr>
            <p:ph type="body" sz="quarter" idx="15" hasCustomPrompt="1"/>
          </p:nvPr>
        </p:nvSpPr>
        <p:spPr>
          <a:xfrm>
            <a:off x="540000" y="5169133"/>
            <a:ext cx="3239999" cy="247290"/>
          </a:xfrm>
        </p:spPr>
        <p:txBody>
          <a:bodyPr/>
          <a:lstStyle>
            <a:lvl1pPr algn="ctr">
              <a:defRPr sz="1500"/>
            </a:lvl1pPr>
          </a:lstStyle>
          <a:p>
            <a:pPr lvl="0"/>
            <a:r>
              <a:rPr lang="en-US"/>
              <a:t>Click to edit headline</a:t>
            </a:r>
            <a:endParaRPr lang="en-GB"/>
          </a:p>
        </p:txBody>
      </p:sp>
      <p:sp>
        <p:nvSpPr>
          <p:cNvPr id="20" name="Text Placeholder 7">
            <a:extLst>
              <a:ext uri="{FF2B5EF4-FFF2-40B4-BE49-F238E27FC236}">
                <a16:creationId xmlns:a16="http://schemas.microsoft.com/office/drawing/2014/main" id="{100439E9-A126-404F-B6D4-BAA7B20B04C5}"/>
              </a:ext>
            </a:extLst>
          </p:cNvPr>
          <p:cNvSpPr>
            <a:spLocks noGrp="1"/>
          </p:cNvSpPr>
          <p:nvPr>
            <p:ph type="body" sz="quarter" idx="25" hasCustomPrompt="1"/>
          </p:nvPr>
        </p:nvSpPr>
        <p:spPr>
          <a:xfrm>
            <a:off x="4386600" y="5169133"/>
            <a:ext cx="3239999" cy="247290"/>
          </a:xfrm>
        </p:spPr>
        <p:txBody>
          <a:bodyPr/>
          <a:lstStyle>
            <a:lvl1pPr algn="ctr">
              <a:defRPr sz="1500"/>
            </a:lvl1pPr>
          </a:lstStyle>
          <a:p>
            <a:pPr lvl="0"/>
            <a:r>
              <a:rPr lang="en-US"/>
              <a:t>Click to edit headline</a:t>
            </a:r>
            <a:endParaRPr lang="en-GB"/>
          </a:p>
        </p:txBody>
      </p:sp>
      <p:sp>
        <p:nvSpPr>
          <p:cNvPr id="21" name="Text Placeholder 7">
            <a:extLst>
              <a:ext uri="{FF2B5EF4-FFF2-40B4-BE49-F238E27FC236}">
                <a16:creationId xmlns:a16="http://schemas.microsoft.com/office/drawing/2014/main" id="{E02DAE6A-39AE-644E-9D1D-26662CCB67DC}"/>
              </a:ext>
            </a:extLst>
          </p:cNvPr>
          <p:cNvSpPr>
            <a:spLocks noGrp="1"/>
          </p:cNvSpPr>
          <p:nvPr>
            <p:ph type="body" sz="quarter" idx="26" hasCustomPrompt="1"/>
          </p:nvPr>
        </p:nvSpPr>
        <p:spPr>
          <a:xfrm>
            <a:off x="8233201" y="5169133"/>
            <a:ext cx="3239999" cy="247290"/>
          </a:xfrm>
        </p:spPr>
        <p:txBody>
          <a:bodyPr/>
          <a:lstStyle>
            <a:lvl1pPr algn="ctr">
              <a:defRPr sz="1500"/>
            </a:lvl1pPr>
          </a:lstStyle>
          <a:p>
            <a:pPr lvl="0"/>
            <a:r>
              <a:rPr lang="en-US"/>
              <a:t>Click to edit headline</a:t>
            </a:r>
            <a:endParaRPr lang="en-GB"/>
          </a:p>
        </p:txBody>
      </p:sp>
    </p:spTree>
    <p:extLst>
      <p:ext uri="{BB962C8B-B14F-4D97-AF65-F5344CB8AC3E}">
        <p14:creationId xmlns:p14="http://schemas.microsoft.com/office/powerpoint/2010/main" val="385991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a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6BE986-07D7-4298-9F09-D6A5A3740D91}"/>
              </a:ext>
            </a:extLst>
          </p:cNvPr>
          <p:cNvSpPr>
            <a:spLocks noGrp="1"/>
          </p:cNvSpPr>
          <p:nvPr>
            <p:ph type="pic" sz="quarter" idx="14" hasCustomPrompt="1"/>
          </p:nvPr>
        </p:nvSpPr>
        <p:spPr>
          <a:xfrm>
            <a:off x="-1" y="0"/>
            <a:ext cx="5610225" cy="6858000"/>
          </a:xfrm>
          <a:solidFill>
            <a:schemeClr val="tx2"/>
          </a:solidFill>
        </p:spPr>
        <p:txBody>
          <a:bodyPr/>
          <a:lstStyle>
            <a:lvl1pPr>
              <a:defRPr/>
            </a:lvl1pPr>
          </a:lstStyle>
          <a:p>
            <a:r>
              <a:rPr lang="en-GB"/>
              <a:t>Click to insert picture</a:t>
            </a:r>
          </a:p>
        </p:txBody>
      </p:sp>
      <p:sp>
        <p:nvSpPr>
          <p:cNvPr id="2" name="Title 1">
            <a:extLst>
              <a:ext uri="{FF2B5EF4-FFF2-40B4-BE49-F238E27FC236}">
                <a16:creationId xmlns:a16="http://schemas.microsoft.com/office/drawing/2014/main" id="{824A0DB6-6EF4-4E9C-994C-42816EF0A6EC}"/>
              </a:ext>
            </a:extLst>
          </p:cNvPr>
          <p:cNvSpPr>
            <a:spLocks noGrp="1"/>
          </p:cNvSpPr>
          <p:nvPr>
            <p:ph type="title" hasCustomPrompt="1"/>
          </p:nvPr>
        </p:nvSpPr>
        <p:spPr>
          <a:xfrm>
            <a:off x="395288" y="342000"/>
            <a:ext cx="4632325" cy="2701653"/>
          </a:xfrm>
        </p:spPr>
        <p:txBody>
          <a:bodyPr/>
          <a:lstStyle>
            <a:lvl1pPr>
              <a:defRPr sz="9000" b="0" baseline="0">
                <a:solidFill>
                  <a:schemeClr val="bg1"/>
                </a:solidFill>
                <a:latin typeface="+mj-lt"/>
              </a:defRPr>
            </a:lvl1pPr>
          </a:lstStyle>
          <a:p>
            <a:r>
              <a:rPr lang="en-US"/>
              <a:t>Click to edit title</a:t>
            </a:r>
            <a:endParaRPr lang="en-GB"/>
          </a:p>
        </p:txBody>
      </p:sp>
      <p:sp>
        <p:nvSpPr>
          <p:cNvPr id="7" name="Table Placeholder 6">
            <a:extLst>
              <a:ext uri="{FF2B5EF4-FFF2-40B4-BE49-F238E27FC236}">
                <a16:creationId xmlns:a16="http://schemas.microsoft.com/office/drawing/2014/main" id="{DA0B0AF1-B9C1-4D82-B9D7-D3FE3605A0C4}"/>
              </a:ext>
            </a:extLst>
          </p:cNvPr>
          <p:cNvSpPr>
            <a:spLocks noGrp="1"/>
          </p:cNvSpPr>
          <p:nvPr>
            <p:ph type="tbl" sz="quarter" idx="15"/>
          </p:nvPr>
        </p:nvSpPr>
        <p:spPr>
          <a:xfrm>
            <a:off x="6184900" y="395288"/>
            <a:ext cx="5610225" cy="5499100"/>
          </a:xfrm>
        </p:spPr>
        <p:txBody>
          <a:bodyPr/>
          <a:lstStyle/>
          <a:p>
            <a:r>
              <a:rPr lang="en-US"/>
              <a:t>Click icon to add table</a:t>
            </a:r>
            <a:endParaRPr lang="en-GB"/>
          </a:p>
        </p:txBody>
      </p:sp>
    </p:spTree>
    <p:extLst>
      <p:ext uri="{BB962C8B-B14F-4D97-AF65-F5344CB8AC3E}">
        <p14:creationId xmlns:p14="http://schemas.microsoft.com/office/powerpoint/2010/main" val="1488326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howcase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0351-F3B7-4BA9-9198-4D1FB1B56038}"/>
              </a:ext>
            </a:extLst>
          </p:cNvPr>
          <p:cNvSpPr>
            <a:spLocks noGrp="1"/>
          </p:cNvSpPr>
          <p:nvPr>
            <p:ph type="title" hasCustomPrompt="1"/>
          </p:nvPr>
        </p:nvSpPr>
        <p:spPr>
          <a:xfrm>
            <a:off x="395288" y="342000"/>
            <a:ext cx="11399837" cy="657799"/>
          </a:xfrm>
        </p:spPr>
        <p:txBody>
          <a:bodyPr/>
          <a:lstStyle/>
          <a:p>
            <a:r>
              <a:rPr lang="en-US"/>
              <a:t>Click to edit title</a:t>
            </a:r>
            <a:endParaRPr lang="en-GB"/>
          </a:p>
        </p:txBody>
      </p:sp>
      <p:sp>
        <p:nvSpPr>
          <p:cNvPr id="3" name="Footer Placeholder 2">
            <a:extLst>
              <a:ext uri="{FF2B5EF4-FFF2-40B4-BE49-F238E27FC236}">
                <a16:creationId xmlns:a16="http://schemas.microsoft.com/office/drawing/2014/main" id="{A9D60E37-31CA-4F48-A5D4-DEEA4E41EF6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027C01F3-7940-4574-9FA6-B94F9728AAC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5" name="Rectangle 4">
            <a:extLst>
              <a:ext uri="{FF2B5EF4-FFF2-40B4-BE49-F238E27FC236}">
                <a16:creationId xmlns:a16="http://schemas.microsoft.com/office/drawing/2014/main" id="{C5F05119-AB17-47B2-A3AD-C4AF5F4952F0}"/>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 name="Picture Placeholder 7">
            <a:extLst>
              <a:ext uri="{FF2B5EF4-FFF2-40B4-BE49-F238E27FC236}">
                <a16:creationId xmlns:a16="http://schemas.microsoft.com/office/drawing/2014/main" id="{0136D9CD-786E-4125-B199-0BB0A1948F6F}"/>
              </a:ext>
            </a:extLst>
          </p:cNvPr>
          <p:cNvSpPr>
            <a:spLocks noGrp="1" noChangeAspect="1"/>
          </p:cNvSpPr>
          <p:nvPr>
            <p:ph type="pic" sz="quarter" idx="14" hasCustomPrompt="1"/>
          </p:nvPr>
        </p:nvSpPr>
        <p:spPr>
          <a:xfrm>
            <a:off x="4620343" y="395288"/>
            <a:ext cx="3456000" cy="3456000"/>
          </a:xfrm>
          <a:prstGeom prst="ellipse">
            <a:avLst/>
          </a:prstGeom>
          <a:solidFill>
            <a:schemeClr val="tx2"/>
          </a:solidFill>
        </p:spPr>
        <p:txBody>
          <a:bodyPr/>
          <a:lstStyle>
            <a:lvl1pPr>
              <a:defRPr>
                <a:solidFill>
                  <a:schemeClr val="bg1"/>
                </a:solidFill>
              </a:defRPr>
            </a:lvl1pPr>
          </a:lstStyle>
          <a:p>
            <a:r>
              <a:rPr lang="en-GB"/>
              <a:t>Click to add picture</a:t>
            </a:r>
          </a:p>
        </p:txBody>
      </p:sp>
      <p:sp>
        <p:nvSpPr>
          <p:cNvPr id="9" name="Picture Placeholder 7">
            <a:extLst>
              <a:ext uri="{FF2B5EF4-FFF2-40B4-BE49-F238E27FC236}">
                <a16:creationId xmlns:a16="http://schemas.microsoft.com/office/drawing/2014/main" id="{8465D2AE-E121-44C6-9B31-4AF6C2DE390D}"/>
              </a:ext>
            </a:extLst>
          </p:cNvPr>
          <p:cNvSpPr>
            <a:spLocks noGrp="1" noChangeAspect="1"/>
          </p:cNvSpPr>
          <p:nvPr>
            <p:ph type="pic" sz="quarter" idx="15" hasCustomPrompt="1"/>
          </p:nvPr>
        </p:nvSpPr>
        <p:spPr>
          <a:xfrm>
            <a:off x="-294606" y="2900349"/>
            <a:ext cx="3456000" cy="3456000"/>
          </a:xfrm>
          <a:prstGeom prst="ellipse">
            <a:avLst/>
          </a:prstGeom>
          <a:solidFill>
            <a:schemeClr val="tx2"/>
          </a:solidFill>
        </p:spPr>
        <p:txBody>
          <a:bodyPr/>
          <a:lstStyle>
            <a:lvl1pPr>
              <a:defRPr>
                <a:solidFill>
                  <a:schemeClr val="bg1"/>
                </a:solidFill>
              </a:defRPr>
            </a:lvl1pPr>
          </a:lstStyle>
          <a:p>
            <a:r>
              <a:rPr lang="en-GB"/>
              <a:t>Click to add picture</a:t>
            </a:r>
          </a:p>
        </p:txBody>
      </p:sp>
      <p:sp>
        <p:nvSpPr>
          <p:cNvPr id="10" name="Picture Placeholder 7">
            <a:extLst>
              <a:ext uri="{FF2B5EF4-FFF2-40B4-BE49-F238E27FC236}">
                <a16:creationId xmlns:a16="http://schemas.microsoft.com/office/drawing/2014/main" id="{705839EB-BFD8-46BD-AE2F-30850E1092BA}"/>
              </a:ext>
            </a:extLst>
          </p:cNvPr>
          <p:cNvSpPr>
            <a:spLocks noGrp="1" noChangeAspect="1"/>
          </p:cNvSpPr>
          <p:nvPr>
            <p:ph type="pic" sz="quarter" idx="16" hasCustomPrompt="1"/>
          </p:nvPr>
        </p:nvSpPr>
        <p:spPr>
          <a:xfrm>
            <a:off x="9089225" y="2164018"/>
            <a:ext cx="3456000" cy="3456000"/>
          </a:xfrm>
          <a:prstGeom prst="ellipse">
            <a:avLst/>
          </a:prstGeom>
          <a:solidFill>
            <a:schemeClr val="tx2"/>
          </a:solidFill>
        </p:spPr>
        <p:txBody>
          <a:bodyPr/>
          <a:lstStyle>
            <a:lvl1pPr>
              <a:defRPr>
                <a:solidFill>
                  <a:schemeClr val="bg1"/>
                </a:solidFill>
              </a:defRPr>
            </a:lvl1pPr>
          </a:lstStyle>
          <a:p>
            <a:r>
              <a:rPr lang="en-GB"/>
              <a:t>Click to add picture</a:t>
            </a:r>
          </a:p>
        </p:txBody>
      </p:sp>
      <p:sp>
        <p:nvSpPr>
          <p:cNvPr id="12" name="Text Placeholder 11">
            <a:extLst>
              <a:ext uri="{FF2B5EF4-FFF2-40B4-BE49-F238E27FC236}">
                <a16:creationId xmlns:a16="http://schemas.microsoft.com/office/drawing/2014/main" id="{20E77BB9-C303-4FB1-89A2-0E3BD1025DA3}"/>
              </a:ext>
            </a:extLst>
          </p:cNvPr>
          <p:cNvSpPr>
            <a:spLocks noGrp="1"/>
          </p:cNvSpPr>
          <p:nvPr>
            <p:ph type="body" sz="quarter" idx="17" hasCustomPrompt="1"/>
          </p:nvPr>
        </p:nvSpPr>
        <p:spPr>
          <a:xfrm>
            <a:off x="3956838" y="4319856"/>
            <a:ext cx="1779599" cy="929602"/>
          </a:xfrm>
        </p:spPr>
        <p:txBody>
          <a:bodyPr/>
          <a:lstStyle>
            <a:lvl1pPr>
              <a:spcAft>
                <a:spcPts val="0"/>
              </a:spcAft>
              <a:defRPr>
                <a:solidFill>
                  <a:schemeClr val="accent1"/>
                </a:solidFill>
                <a:latin typeface="+mj-lt"/>
              </a:defRPr>
            </a:lvl1pPr>
            <a:lvl2pPr>
              <a:defRPr sz="1500">
                <a:solidFill>
                  <a:schemeClr val="tx2"/>
                </a:solidFill>
                <a:latin typeface="+mn-lt"/>
              </a:defRPr>
            </a:lvl2pPr>
          </a:lstStyle>
          <a:p>
            <a:pPr lvl="0"/>
            <a:r>
              <a:rPr lang="en-US"/>
              <a:t>Edit stat</a:t>
            </a:r>
          </a:p>
          <a:p>
            <a:pPr lvl="1"/>
            <a:r>
              <a:rPr lang="en-US"/>
              <a:t>Second level</a:t>
            </a:r>
            <a:endParaRPr lang="en-GB"/>
          </a:p>
        </p:txBody>
      </p:sp>
      <p:sp>
        <p:nvSpPr>
          <p:cNvPr id="14" name="Text Placeholder 11">
            <a:extLst>
              <a:ext uri="{FF2B5EF4-FFF2-40B4-BE49-F238E27FC236}">
                <a16:creationId xmlns:a16="http://schemas.microsoft.com/office/drawing/2014/main" id="{2A5BB700-F209-4C22-87C7-D453AA0AAA12}"/>
              </a:ext>
            </a:extLst>
          </p:cNvPr>
          <p:cNvSpPr>
            <a:spLocks noGrp="1"/>
          </p:cNvSpPr>
          <p:nvPr>
            <p:ph type="body" sz="quarter" idx="18" hasCustomPrompt="1"/>
          </p:nvPr>
        </p:nvSpPr>
        <p:spPr>
          <a:xfrm>
            <a:off x="7665985" y="4886601"/>
            <a:ext cx="1779599" cy="929602"/>
          </a:xfrm>
        </p:spPr>
        <p:txBody>
          <a:bodyPr/>
          <a:lstStyle>
            <a:lvl1pPr>
              <a:spcAft>
                <a:spcPts val="0"/>
              </a:spcAft>
              <a:defRPr>
                <a:solidFill>
                  <a:schemeClr val="accent1"/>
                </a:solidFill>
                <a:latin typeface="+mj-lt"/>
              </a:defRPr>
            </a:lvl1pPr>
            <a:lvl2pPr>
              <a:defRPr sz="1500">
                <a:solidFill>
                  <a:schemeClr val="tx2"/>
                </a:solidFill>
                <a:latin typeface="+mn-lt"/>
              </a:defRPr>
            </a:lvl2pPr>
          </a:lstStyle>
          <a:p>
            <a:pPr lvl="0"/>
            <a:r>
              <a:rPr lang="en-US"/>
              <a:t>Edit stat</a:t>
            </a:r>
          </a:p>
          <a:p>
            <a:pPr lvl="1"/>
            <a:r>
              <a:rPr lang="en-US"/>
              <a:t>Second level</a:t>
            </a:r>
            <a:endParaRPr lang="en-GB"/>
          </a:p>
        </p:txBody>
      </p:sp>
      <p:sp>
        <p:nvSpPr>
          <p:cNvPr id="15" name="Text Placeholder 11">
            <a:extLst>
              <a:ext uri="{FF2B5EF4-FFF2-40B4-BE49-F238E27FC236}">
                <a16:creationId xmlns:a16="http://schemas.microsoft.com/office/drawing/2014/main" id="{36BC806E-8C63-46D6-A989-DEF4DCBD1079}"/>
              </a:ext>
            </a:extLst>
          </p:cNvPr>
          <p:cNvSpPr>
            <a:spLocks noGrp="1"/>
          </p:cNvSpPr>
          <p:nvPr>
            <p:ph type="body" sz="quarter" idx="19" hasCustomPrompt="1"/>
          </p:nvPr>
        </p:nvSpPr>
        <p:spPr>
          <a:xfrm>
            <a:off x="9089225" y="540347"/>
            <a:ext cx="1740700" cy="929602"/>
          </a:xfrm>
        </p:spPr>
        <p:txBody>
          <a:bodyPr/>
          <a:lstStyle>
            <a:lvl1pPr>
              <a:spcAft>
                <a:spcPts val="0"/>
              </a:spcAft>
              <a:defRPr>
                <a:solidFill>
                  <a:schemeClr val="accent1"/>
                </a:solidFill>
                <a:latin typeface="+mj-lt"/>
              </a:defRPr>
            </a:lvl1pPr>
            <a:lvl2pPr>
              <a:defRPr sz="1500">
                <a:solidFill>
                  <a:schemeClr val="tx2"/>
                </a:solidFill>
                <a:latin typeface="+mn-lt"/>
              </a:defRPr>
            </a:lvl2pPr>
          </a:lstStyle>
          <a:p>
            <a:pPr lvl="0"/>
            <a:r>
              <a:rPr lang="en-US"/>
              <a:t>Edit stat</a:t>
            </a:r>
          </a:p>
          <a:p>
            <a:pPr lvl="1"/>
            <a:r>
              <a:rPr lang="en-US"/>
              <a:t>Second level</a:t>
            </a:r>
            <a:endParaRPr lang="en-GB"/>
          </a:p>
        </p:txBody>
      </p:sp>
      <p:pic>
        <p:nvPicPr>
          <p:cNvPr id="13" name="Picture 12">
            <a:extLst>
              <a:ext uri="{FF2B5EF4-FFF2-40B4-BE49-F238E27FC236}">
                <a16:creationId xmlns:a16="http://schemas.microsoft.com/office/drawing/2014/main" id="{28DB4C24-1C21-403C-9F6B-1C0CC653F6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grpSp>
        <p:nvGrpSpPr>
          <p:cNvPr id="16" name="Group 15">
            <a:extLst>
              <a:ext uri="{FF2B5EF4-FFF2-40B4-BE49-F238E27FC236}">
                <a16:creationId xmlns:a16="http://schemas.microsoft.com/office/drawing/2014/main" id="{9F7C443E-D92A-964B-B831-FB5CC29B2701}"/>
              </a:ext>
            </a:extLst>
          </p:cNvPr>
          <p:cNvGrpSpPr/>
          <p:nvPr userDrawn="1"/>
        </p:nvGrpSpPr>
        <p:grpSpPr>
          <a:xfrm>
            <a:off x="3155946" y="4413825"/>
            <a:ext cx="734922" cy="108000"/>
            <a:chOff x="3426679" y="4423111"/>
            <a:chExt cx="734922" cy="108000"/>
          </a:xfrm>
        </p:grpSpPr>
        <p:cxnSp>
          <p:nvCxnSpPr>
            <p:cNvPr id="17" name="Straight Connector 16">
              <a:extLst>
                <a:ext uri="{FF2B5EF4-FFF2-40B4-BE49-F238E27FC236}">
                  <a16:creationId xmlns:a16="http://schemas.microsoft.com/office/drawing/2014/main" id="{47FEE61A-DDE1-C041-A1C3-42D404FAAA89}"/>
                </a:ext>
              </a:extLst>
            </p:cNvPr>
            <p:cNvCxnSpPr>
              <a:cxnSpLocks/>
            </p:cNvCxnSpPr>
            <p:nvPr/>
          </p:nvCxnSpPr>
          <p:spPr>
            <a:xfrm flipH="1">
              <a:off x="3534679" y="4477111"/>
              <a:ext cx="626922" cy="0"/>
            </a:xfrm>
            <a:prstGeom prst="line">
              <a:avLst/>
            </a:prstGeom>
            <a:ln w="952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59D8537-3E31-344F-9F19-B9F2EDAB2579}"/>
                </a:ext>
              </a:extLst>
            </p:cNvPr>
            <p:cNvSpPr>
              <a:spLocks noChangeAspect="1"/>
            </p:cNvSpPr>
            <p:nvPr/>
          </p:nvSpPr>
          <p:spPr>
            <a:xfrm>
              <a:off x="3426679" y="4423111"/>
              <a:ext cx="108000" cy="10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grpSp>
        <p:nvGrpSpPr>
          <p:cNvPr id="19" name="Group 18">
            <a:extLst>
              <a:ext uri="{FF2B5EF4-FFF2-40B4-BE49-F238E27FC236}">
                <a16:creationId xmlns:a16="http://schemas.microsoft.com/office/drawing/2014/main" id="{F2EBB582-8D16-954F-A394-0BC8D453547F}"/>
              </a:ext>
            </a:extLst>
          </p:cNvPr>
          <p:cNvGrpSpPr/>
          <p:nvPr userDrawn="1"/>
        </p:nvGrpSpPr>
        <p:grpSpPr>
          <a:xfrm>
            <a:off x="7339230" y="625149"/>
            <a:ext cx="1704660" cy="108000"/>
            <a:chOff x="3426679" y="4423111"/>
            <a:chExt cx="1704660" cy="108000"/>
          </a:xfrm>
        </p:grpSpPr>
        <p:cxnSp>
          <p:nvCxnSpPr>
            <p:cNvPr id="20" name="Straight Connector 19">
              <a:extLst>
                <a:ext uri="{FF2B5EF4-FFF2-40B4-BE49-F238E27FC236}">
                  <a16:creationId xmlns:a16="http://schemas.microsoft.com/office/drawing/2014/main" id="{F7EC9682-5F98-1544-970E-0DAB51A4DF52}"/>
                </a:ext>
              </a:extLst>
            </p:cNvPr>
            <p:cNvCxnSpPr>
              <a:cxnSpLocks/>
            </p:cNvCxnSpPr>
            <p:nvPr/>
          </p:nvCxnSpPr>
          <p:spPr>
            <a:xfrm flipH="1">
              <a:off x="3534679" y="4477111"/>
              <a:ext cx="1596660" cy="0"/>
            </a:xfrm>
            <a:prstGeom prst="line">
              <a:avLst/>
            </a:prstGeom>
            <a:ln w="952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E564EF8-5CB9-3843-B3BD-CFD4F04F1491}"/>
                </a:ext>
              </a:extLst>
            </p:cNvPr>
            <p:cNvSpPr>
              <a:spLocks noChangeAspect="1"/>
            </p:cNvSpPr>
            <p:nvPr/>
          </p:nvSpPr>
          <p:spPr>
            <a:xfrm>
              <a:off x="3426679" y="4423111"/>
              <a:ext cx="108000" cy="10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grpSp>
        <p:nvGrpSpPr>
          <p:cNvPr id="22" name="Group 21">
            <a:extLst>
              <a:ext uri="{FF2B5EF4-FFF2-40B4-BE49-F238E27FC236}">
                <a16:creationId xmlns:a16="http://schemas.microsoft.com/office/drawing/2014/main" id="{1C84E2C5-2BE1-864F-8D22-F466CE9FEFD9}"/>
              </a:ext>
            </a:extLst>
          </p:cNvPr>
          <p:cNvGrpSpPr/>
          <p:nvPr userDrawn="1"/>
        </p:nvGrpSpPr>
        <p:grpSpPr>
          <a:xfrm rot="10800000">
            <a:off x="8764662" y="4978629"/>
            <a:ext cx="734922" cy="108000"/>
            <a:chOff x="3426679" y="4423111"/>
            <a:chExt cx="734922" cy="108000"/>
          </a:xfrm>
        </p:grpSpPr>
        <p:cxnSp>
          <p:nvCxnSpPr>
            <p:cNvPr id="23" name="Straight Connector 22">
              <a:extLst>
                <a:ext uri="{FF2B5EF4-FFF2-40B4-BE49-F238E27FC236}">
                  <a16:creationId xmlns:a16="http://schemas.microsoft.com/office/drawing/2014/main" id="{AF94764B-3395-EC4B-9C68-EE7BBE758DD0}"/>
                </a:ext>
              </a:extLst>
            </p:cNvPr>
            <p:cNvCxnSpPr>
              <a:cxnSpLocks/>
            </p:cNvCxnSpPr>
            <p:nvPr/>
          </p:nvCxnSpPr>
          <p:spPr>
            <a:xfrm flipH="1">
              <a:off x="3534679" y="4477111"/>
              <a:ext cx="626922" cy="0"/>
            </a:xfrm>
            <a:prstGeom prst="line">
              <a:avLst/>
            </a:prstGeom>
            <a:ln w="952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89F817B-A7F3-6645-82BB-0C0F7C740F40}"/>
                </a:ext>
              </a:extLst>
            </p:cNvPr>
            <p:cNvSpPr>
              <a:spLocks noChangeAspect="1"/>
            </p:cNvSpPr>
            <p:nvPr/>
          </p:nvSpPr>
          <p:spPr>
            <a:xfrm>
              <a:off x="3426679" y="4423111"/>
              <a:ext cx="108000" cy="10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spTree>
    <p:extLst>
      <p:ext uri="{BB962C8B-B14F-4D97-AF65-F5344CB8AC3E}">
        <p14:creationId xmlns:p14="http://schemas.microsoft.com/office/powerpoint/2010/main" val="133293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FC68FE0-9D4B-4D2A-8A04-6F604573355D}"/>
              </a:ext>
            </a:extLst>
          </p:cNvPr>
          <p:cNvCxnSpPr>
            <a:stCxn id="8" idx="6"/>
            <a:endCxn id="11" idx="2"/>
          </p:cNvCxnSpPr>
          <p:nvPr userDrawn="1"/>
        </p:nvCxnSpPr>
        <p:spPr>
          <a:xfrm>
            <a:off x="1907288" y="3147820"/>
            <a:ext cx="83728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2B69099-F673-423F-9EBF-EF3E7475D098}"/>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31C0C6F-8636-43FB-AA48-6CFE625BF838}"/>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F160380E-C2C2-4B4A-A28B-D524FE77CE83}"/>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D1D97BDB-0B1B-4345-AB6F-4590E9A894BC}"/>
              </a:ext>
            </a:extLst>
          </p:cNvPr>
          <p:cNvSpPr>
            <a:spLocks noGrp="1" noChangeAspect="1"/>
          </p:cNvSpPr>
          <p:nvPr>
            <p:ph type="body" sz="quarter" idx="14"/>
          </p:nvPr>
        </p:nvSpPr>
        <p:spPr>
          <a:xfrm>
            <a:off x="4257720" y="1311820"/>
            <a:ext cx="3672000" cy="3672000"/>
          </a:xfrm>
          <a:prstGeom prst="ellipse">
            <a:avLst/>
          </a:prstGeom>
          <a:solidFill>
            <a:schemeClr val="bg1"/>
          </a:solidFill>
          <a:ln w="38100">
            <a:solidFill>
              <a:schemeClr val="accent1"/>
            </a:solidFill>
          </a:ln>
        </p:spPr>
        <p:txBody>
          <a:bodyPr anchor="ctr"/>
          <a:lstStyle>
            <a:lvl1pPr algn="ctr">
              <a:lnSpc>
                <a:spcPct val="80000"/>
              </a:lnSpc>
              <a:spcAft>
                <a:spcPts val="0"/>
              </a:spcAft>
              <a:defRPr sz="4300">
                <a:solidFill>
                  <a:schemeClr val="accent1"/>
                </a:solidFill>
                <a:latin typeface="+mj-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FA1A8E79-3608-49CF-8C98-F86CD5C7EB02}"/>
              </a:ext>
            </a:extLst>
          </p:cNvPr>
          <p:cNvSpPr>
            <a:spLocks noGrp="1" noChangeAspect="1"/>
          </p:cNvSpPr>
          <p:nvPr>
            <p:ph type="pic" sz="quarter" idx="15" hasCustomPrompt="1"/>
          </p:nvPr>
        </p:nvSpPr>
        <p:spPr>
          <a:xfrm>
            <a:off x="395288"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9" name="Picture Placeholder 7">
            <a:extLst>
              <a:ext uri="{FF2B5EF4-FFF2-40B4-BE49-F238E27FC236}">
                <a16:creationId xmlns:a16="http://schemas.microsoft.com/office/drawing/2014/main" id="{F83619E7-ED63-4FEF-94FB-F5137EA5EA1A}"/>
              </a:ext>
            </a:extLst>
          </p:cNvPr>
          <p:cNvSpPr>
            <a:spLocks noGrp="1" noChangeAspect="1"/>
          </p:cNvSpPr>
          <p:nvPr>
            <p:ph type="pic" sz="quarter" idx="16" hasCustomPrompt="1"/>
          </p:nvPr>
        </p:nvSpPr>
        <p:spPr>
          <a:xfrm>
            <a:off x="2326504"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10" name="Picture Placeholder 7">
            <a:extLst>
              <a:ext uri="{FF2B5EF4-FFF2-40B4-BE49-F238E27FC236}">
                <a16:creationId xmlns:a16="http://schemas.microsoft.com/office/drawing/2014/main" id="{30A64DEE-496A-42BE-8716-97F9DC601EA8}"/>
              </a:ext>
            </a:extLst>
          </p:cNvPr>
          <p:cNvSpPr>
            <a:spLocks noGrp="1" noChangeAspect="1"/>
          </p:cNvSpPr>
          <p:nvPr>
            <p:ph type="pic" sz="quarter" idx="17" hasCustomPrompt="1"/>
          </p:nvPr>
        </p:nvSpPr>
        <p:spPr>
          <a:xfrm>
            <a:off x="8348936"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11" name="Picture Placeholder 7">
            <a:extLst>
              <a:ext uri="{FF2B5EF4-FFF2-40B4-BE49-F238E27FC236}">
                <a16:creationId xmlns:a16="http://schemas.microsoft.com/office/drawing/2014/main" id="{EC7032B5-EFC0-4FFB-8F5F-5391589BF3B6}"/>
              </a:ext>
            </a:extLst>
          </p:cNvPr>
          <p:cNvSpPr>
            <a:spLocks noGrp="1" noChangeAspect="1"/>
          </p:cNvSpPr>
          <p:nvPr>
            <p:ph type="pic" sz="quarter" idx="18" hasCustomPrompt="1"/>
          </p:nvPr>
        </p:nvSpPr>
        <p:spPr>
          <a:xfrm>
            <a:off x="10280152"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15" name="Text Placeholder 14">
            <a:extLst>
              <a:ext uri="{FF2B5EF4-FFF2-40B4-BE49-F238E27FC236}">
                <a16:creationId xmlns:a16="http://schemas.microsoft.com/office/drawing/2014/main" id="{C1EAD6DB-74C7-427C-B996-40983E7AFB07}"/>
              </a:ext>
            </a:extLst>
          </p:cNvPr>
          <p:cNvSpPr>
            <a:spLocks noGrp="1"/>
          </p:cNvSpPr>
          <p:nvPr>
            <p:ph type="body" sz="quarter" idx="19" hasCustomPrompt="1"/>
          </p:nvPr>
        </p:nvSpPr>
        <p:spPr>
          <a:xfrm>
            <a:off x="395289"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a:t>Click to edit title</a:t>
            </a:r>
          </a:p>
          <a:p>
            <a:pPr lvl="1"/>
            <a:r>
              <a:rPr lang="en-US"/>
              <a:t>Second level</a:t>
            </a:r>
            <a:endParaRPr lang="en-GB"/>
          </a:p>
        </p:txBody>
      </p:sp>
      <p:sp>
        <p:nvSpPr>
          <p:cNvPr id="16" name="Text Placeholder 14">
            <a:extLst>
              <a:ext uri="{FF2B5EF4-FFF2-40B4-BE49-F238E27FC236}">
                <a16:creationId xmlns:a16="http://schemas.microsoft.com/office/drawing/2014/main" id="{0BAE33B9-B7D0-4355-9985-D9E81D59E37D}"/>
              </a:ext>
            </a:extLst>
          </p:cNvPr>
          <p:cNvSpPr>
            <a:spLocks noGrp="1"/>
          </p:cNvSpPr>
          <p:nvPr>
            <p:ph type="body" sz="quarter" idx="20" hasCustomPrompt="1"/>
          </p:nvPr>
        </p:nvSpPr>
        <p:spPr>
          <a:xfrm>
            <a:off x="2326504"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a:t>Click to edit title</a:t>
            </a:r>
          </a:p>
          <a:p>
            <a:pPr lvl="1"/>
            <a:r>
              <a:rPr lang="en-US"/>
              <a:t>Second level</a:t>
            </a:r>
            <a:endParaRPr lang="en-GB"/>
          </a:p>
        </p:txBody>
      </p:sp>
      <p:sp>
        <p:nvSpPr>
          <p:cNvPr id="17" name="Text Placeholder 14">
            <a:extLst>
              <a:ext uri="{FF2B5EF4-FFF2-40B4-BE49-F238E27FC236}">
                <a16:creationId xmlns:a16="http://schemas.microsoft.com/office/drawing/2014/main" id="{DED5E308-5A6D-4E0A-9478-CD2E53BD9980}"/>
              </a:ext>
            </a:extLst>
          </p:cNvPr>
          <p:cNvSpPr>
            <a:spLocks noGrp="1"/>
          </p:cNvSpPr>
          <p:nvPr>
            <p:ph type="body" sz="quarter" idx="21" hasCustomPrompt="1"/>
          </p:nvPr>
        </p:nvSpPr>
        <p:spPr>
          <a:xfrm>
            <a:off x="8357911"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a:t>Click to edit title</a:t>
            </a:r>
          </a:p>
          <a:p>
            <a:pPr lvl="1"/>
            <a:r>
              <a:rPr lang="en-US"/>
              <a:t>Second level</a:t>
            </a:r>
            <a:endParaRPr lang="en-GB"/>
          </a:p>
        </p:txBody>
      </p:sp>
      <p:sp>
        <p:nvSpPr>
          <p:cNvPr id="18" name="Text Placeholder 14">
            <a:extLst>
              <a:ext uri="{FF2B5EF4-FFF2-40B4-BE49-F238E27FC236}">
                <a16:creationId xmlns:a16="http://schemas.microsoft.com/office/drawing/2014/main" id="{624E157F-35C8-4765-9001-352A442A115A}"/>
              </a:ext>
            </a:extLst>
          </p:cNvPr>
          <p:cNvSpPr>
            <a:spLocks noGrp="1"/>
          </p:cNvSpPr>
          <p:nvPr>
            <p:ph type="body" sz="quarter" idx="22" hasCustomPrompt="1"/>
          </p:nvPr>
        </p:nvSpPr>
        <p:spPr>
          <a:xfrm>
            <a:off x="10289126"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a:t>Click to edit title</a:t>
            </a:r>
          </a:p>
          <a:p>
            <a:pPr lvl="1"/>
            <a:r>
              <a:rPr lang="en-US"/>
              <a:t>Second level</a:t>
            </a:r>
            <a:endParaRPr lang="en-GB"/>
          </a:p>
        </p:txBody>
      </p:sp>
      <p:sp>
        <p:nvSpPr>
          <p:cNvPr id="19" name="Text Placeholder 6">
            <a:extLst>
              <a:ext uri="{FF2B5EF4-FFF2-40B4-BE49-F238E27FC236}">
                <a16:creationId xmlns:a16="http://schemas.microsoft.com/office/drawing/2014/main" id="{F5D5524E-1541-CD46-B1E3-6595D43C62FA}"/>
              </a:ext>
            </a:extLst>
          </p:cNvPr>
          <p:cNvSpPr>
            <a:spLocks noGrp="1" noChangeAspect="1"/>
          </p:cNvSpPr>
          <p:nvPr>
            <p:ph type="body" sz="quarter" idx="23"/>
          </p:nvPr>
        </p:nvSpPr>
        <p:spPr>
          <a:xfrm>
            <a:off x="4478207" y="1527820"/>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1629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ramwo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E55A-6318-49F9-B851-497F4E5DD8ED}"/>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7FC7909-9860-4D1A-8219-9321861BED19}"/>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EBB0D08E-E49F-41A3-83FC-E0E72C4233A9}"/>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E7B0807F-FD51-498C-8F21-1A5595C90A2C}"/>
              </a:ext>
            </a:extLst>
          </p:cNvPr>
          <p:cNvSpPr>
            <a:spLocks noGrp="1"/>
          </p:cNvSpPr>
          <p:nvPr>
            <p:ph type="body" sz="quarter" idx="14" hasCustomPrompt="1"/>
          </p:nvPr>
        </p:nvSpPr>
        <p:spPr>
          <a:xfrm>
            <a:off x="0" y="1746000"/>
            <a:ext cx="2376000" cy="828000"/>
          </a:xfrm>
          <a:solidFill>
            <a:srgbClr val="F1F0F0"/>
          </a:solidFill>
        </p:spPr>
        <p:txBody>
          <a:bodyPr lIns="396000" rIns="396000" anchor="ctr"/>
          <a:lstStyle>
            <a:lvl1pPr algn="ctr">
              <a:defRPr sz="1500">
                <a:solidFill>
                  <a:schemeClr val="accent1"/>
                </a:solidFill>
                <a:latin typeface="+mj-lt"/>
              </a:defRPr>
            </a:lvl1pPr>
          </a:lstStyle>
          <a:p>
            <a:pPr lvl="0"/>
            <a:r>
              <a:rPr lang="en-US"/>
              <a:t>Click to edit title</a:t>
            </a:r>
            <a:endParaRPr lang="en-GB"/>
          </a:p>
        </p:txBody>
      </p:sp>
      <p:sp>
        <p:nvSpPr>
          <p:cNvPr id="7" name="Text Placeholder 5">
            <a:extLst>
              <a:ext uri="{FF2B5EF4-FFF2-40B4-BE49-F238E27FC236}">
                <a16:creationId xmlns:a16="http://schemas.microsoft.com/office/drawing/2014/main" id="{BB014667-CB8C-4A61-9535-26CDE689DED5}"/>
              </a:ext>
            </a:extLst>
          </p:cNvPr>
          <p:cNvSpPr>
            <a:spLocks noGrp="1"/>
          </p:cNvSpPr>
          <p:nvPr>
            <p:ph type="body" sz="quarter" idx="15" hasCustomPrompt="1"/>
          </p:nvPr>
        </p:nvSpPr>
        <p:spPr>
          <a:xfrm>
            <a:off x="2454000" y="1746000"/>
            <a:ext cx="2376000" cy="828000"/>
          </a:xfrm>
          <a:solidFill>
            <a:srgbClr val="F1F0F0"/>
          </a:solidFill>
        </p:spPr>
        <p:txBody>
          <a:bodyPr lIns="360000" rIns="360000" anchor="ctr"/>
          <a:lstStyle>
            <a:lvl1pPr algn="ctr">
              <a:defRPr sz="1500">
                <a:solidFill>
                  <a:schemeClr val="accent1"/>
                </a:solidFill>
                <a:latin typeface="+mj-lt"/>
              </a:defRPr>
            </a:lvl1pPr>
          </a:lstStyle>
          <a:p>
            <a:pPr lvl="0"/>
            <a:r>
              <a:rPr lang="en-US"/>
              <a:t>Click to edit title</a:t>
            </a:r>
            <a:endParaRPr lang="en-GB"/>
          </a:p>
        </p:txBody>
      </p:sp>
      <p:sp>
        <p:nvSpPr>
          <p:cNvPr id="8" name="Text Placeholder 5">
            <a:extLst>
              <a:ext uri="{FF2B5EF4-FFF2-40B4-BE49-F238E27FC236}">
                <a16:creationId xmlns:a16="http://schemas.microsoft.com/office/drawing/2014/main" id="{10CC6C1A-D3EF-480E-A88B-7F1DE697D6B0}"/>
              </a:ext>
            </a:extLst>
          </p:cNvPr>
          <p:cNvSpPr>
            <a:spLocks noGrp="1"/>
          </p:cNvSpPr>
          <p:nvPr>
            <p:ph type="body" sz="quarter" idx="16" hasCustomPrompt="1"/>
          </p:nvPr>
        </p:nvSpPr>
        <p:spPr>
          <a:xfrm>
            <a:off x="4908000" y="1746000"/>
            <a:ext cx="2376000" cy="828000"/>
          </a:xfrm>
          <a:solidFill>
            <a:srgbClr val="F1F0F0"/>
          </a:solidFill>
        </p:spPr>
        <p:txBody>
          <a:bodyPr lIns="360000" rIns="360000" anchor="ctr"/>
          <a:lstStyle>
            <a:lvl1pPr algn="ctr">
              <a:defRPr sz="1500">
                <a:solidFill>
                  <a:schemeClr val="accent1"/>
                </a:solidFill>
                <a:latin typeface="+mj-lt"/>
              </a:defRPr>
            </a:lvl1pPr>
          </a:lstStyle>
          <a:p>
            <a:pPr lvl="0"/>
            <a:r>
              <a:rPr lang="en-US"/>
              <a:t>Click to edit title</a:t>
            </a:r>
            <a:endParaRPr lang="en-GB"/>
          </a:p>
        </p:txBody>
      </p:sp>
      <p:sp>
        <p:nvSpPr>
          <p:cNvPr id="9" name="Text Placeholder 5">
            <a:extLst>
              <a:ext uri="{FF2B5EF4-FFF2-40B4-BE49-F238E27FC236}">
                <a16:creationId xmlns:a16="http://schemas.microsoft.com/office/drawing/2014/main" id="{0016E57B-C1F2-467E-AFDB-4CB1F69E49AA}"/>
              </a:ext>
            </a:extLst>
          </p:cNvPr>
          <p:cNvSpPr>
            <a:spLocks noGrp="1"/>
          </p:cNvSpPr>
          <p:nvPr>
            <p:ph type="body" sz="quarter" idx="17" hasCustomPrompt="1"/>
          </p:nvPr>
        </p:nvSpPr>
        <p:spPr>
          <a:xfrm>
            <a:off x="7362000" y="1746000"/>
            <a:ext cx="2376000" cy="828000"/>
          </a:xfrm>
          <a:solidFill>
            <a:srgbClr val="F1F0F0"/>
          </a:solidFill>
        </p:spPr>
        <p:txBody>
          <a:bodyPr lIns="360000" rIns="360000" anchor="ctr"/>
          <a:lstStyle>
            <a:lvl1pPr algn="ctr">
              <a:defRPr sz="1500">
                <a:solidFill>
                  <a:schemeClr val="accent1"/>
                </a:solidFill>
                <a:latin typeface="+mj-lt"/>
              </a:defRPr>
            </a:lvl1pPr>
          </a:lstStyle>
          <a:p>
            <a:pPr lvl="0"/>
            <a:r>
              <a:rPr lang="en-US"/>
              <a:t>Click to edit title</a:t>
            </a:r>
            <a:endParaRPr lang="en-GB"/>
          </a:p>
        </p:txBody>
      </p:sp>
      <p:sp>
        <p:nvSpPr>
          <p:cNvPr id="10" name="Text Placeholder 5">
            <a:extLst>
              <a:ext uri="{FF2B5EF4-FFF2-40B4-BE49-F238E27FC236}">
                <a16:creationId xmlns:a16="http://schemas.microsoft.com/office/drawing/2014/main" id="{8930BEC3-B5A3-4512-B4F7-F63C11AA9949}"/>
              </a:ext>
            </a:extLst>
          </p:cNvPr>
          <p:cNvSpPr>
            <a:spLocks noGrp="1"/>
          </p:cNvSpPr>
          <p:nvPr>
            <p:ph type="body" sz="quarter" idx="18" hasCustomPrompt="1"/>
          </p:nvPr>
        </p:nvSpPr>
        <p:spPr>
          <a:xfrm>
            <a:off x="9816000" y="1746000"/>
            <a:ext cx="2376000" cy="828000"/>
          </a:xfrm>
          <a:solidFill>
            <a:srgbClr val="F1F0F0"/>
          </a:solidFill>
        </p:spPr>
        <p:txBody>
          <a:bodyPr lIns="396000" rIns="396000" anchor="ctr"/>
          <a:lstStyle>
            <a:lvl1pPr algn="ctr">
              <a:defRPr sz="1500">
                <a:solidFill>
                  <a:schemeClr val="accent1"/>
                </a:solidFill>
                <a:latin typeface="+mj-lt"/>
              </a:defRPr>
            </a:lvl1pPr>
          </a:lstStyle>
          <a:p>
            <a:pPr lvl="0"/>
            <a:r>
              <a:rPr lang="en-US"/>
              <a:t>Click to edit title</a:t>
            </a:r>
            <a:endParaRPr lang="en-GB"/>
          </a:p>
        </p:txBody>
      </p:sp>
      <p:sp>
        <p:nvSpPr>
          <p:cNvPr id="11" name="Text Placeholder 5">
            <a:extLst>
              <a:ext uri="{FF2B5EF4-FFF2-40B4-BE49-F238E27FC236}">
                <a16:creationId xmlns:a16="http://schemas.microsoft.com/office/drawing/2014/main" id="{05A48F33-2DCF-47F3-81DC-FFD8DD6B5AED}"/>
              </a:ext>
            </a:extLst>
          </p:cNvPr>
          <p:cNvSpPr>
            <a:spLocks noGrp="1"/>
          </p:cNvSpPr>
          <p:nvPr>
            <p:ph type="body" sz="quarter" idx="19" hasCustomPrompt="1"/>
          </p:nvPr>
        </p:nvSpPr>
        <p:spPr>
          <a:xfrm>
            <a:off x="0" y="2649400"/>
            <a:ext cx="6055200" cy="1584000"/>
          </a:xfrm>
          <a:solidFill>
            <a:srgbClr val="F1F0F0"/>
          </a:solidFill>
        </p:spPr>
        <p:txBody>
          <a:bodyPr lIns="396000" tIns="180000" rIns="396000" anchor="t"/>
          <a:lstStyle>
            <a:lvl1pPr algn="ctr">
              <a:spcAft>
                <a:spcPts val="600"/>
              </a:spcAft>
              <a:defRPr sz="3000">
                <a:solidFill>
                  <a:schemeClr val="accent1"/>
                </a:solidFill>
                <a:latin typeface="+mj-lt"/>
              </a:defRPr>
            </a:lvl1pPr>
            <a:lvl2pPr algn="ctr">
              <a:lnSpc>
                <a:spcPct val="98000"/>
              </a:lnSpc>
              <a:defRPr sz="1500">
                <a:solidFill>
                  <a:schemeClr val="tx2"/>
                </a:solidFill>
                <a:latin typeface="+mn-lt"/>
              </a:defRPr>
            </a:lvl2pPr>
          </a:lstStyle>
          <a:p>
            <a:pPr lvl="0"/>
            <a:r>
              <a:rPr lang="en-US"/>
              <a:t>Click to edit title</a:t>
            </a:r>
          </a:p>
          <a:p>
            <a:pPr lvl="1"/>
            <a:r>
              <a:rPr lang="en-US"/>
              <a:t>Second level</a:t>
            </a:r>
            <a:endParaRPr lang="en-GB"/>
          </a:p>
        </p:txBody>
      </p:sp>
      <p:sp>
        <p:nvSpPr>
          <p:cNvPr id="12" name="Text Placeholder 5">
            <a:extLst>
              <a:ext uri="{FF2B5EF4-FFF2-40B4-BE49-F238E27FC236}">
                <a16:creationId xmlns:a16="http://schemas.microsoft.com/office/drawing/2014/main" id="{AE5D7180-FBAC-4C8B-847B-304E040B6CAF}"/>
              </a:ext>
            </a:extLst>
          </p:cNvPr>
          <p:cNvSpPr>
            <a:spLocks noGrp="1"/>
          </p:cNvSpPr>
          <p:nvPr>
            <p:ph type="body" sz="quarter" idx="20" hasCustomPrompt="1"/>
          </p:nvPr>
        </p:nvSpPr>
        <p:spPr>
          <a:xfrm>
            <a:off x="6136800" y="2649400"/>
            <a:ext cx="6055200" cy="1584000"/>
          </a:xfrm>
          <a:solidFill>
            <a:srgbClr val="F1F0F0"/>
          </a:solidFill>
        </p:spPr>
        <p:txBody>
          <a:bodyPr lIns="396000" tIns="180000" rIns="396000" anchor="t"/>
          <a:lstStyle>
            <a:lvl1pPr algn="ctr">
              <a:spcAft>
                <a:spcPts val="600"/>
              </a:spcAft>
              <a:defRPr sz="3000">
                <a:solidFill>
                  <a:schemeClr val="accent1"/>
                </a:solidFill>
                <a:latin typeface="+mj-lt"/>
              </a:defRPr>
            </a:lvl1pPr>
            <a:lvl2pPr algn="ctr">
              <a:lnSpc>
                <a:spcPct val="98000"/>
              </a:lnSpc>
              <a:defRPr sz="1500">
                <a:solidFill>
                  <a:schemeClr val="tx2"/>
                </a:solidFill>
                <a:latin typeface="+mn-lt"/>
              </a:defRPr>
            </a:lvl2pPr>
          </a:lstStyle>
          <a:p>
            <a:pPr lvl="0"/>
            <a:r>
              <a:rPr lang="en-US"/>
              <a:t>Click to edit title</a:t>
            </a:r>
          </a:p>
          <a:p>
            <a:pPr lvl="1"/>
            <a:r>
              <a:rPr lang="en-US"/>
              <a:t>Second level</a:t>
            </a:r>
            <a:endParaRPr lang="en-GB"/>
          </a:p>
        </p:txBody>
      </p:sp>
      <p:sp>
        <p:nvSpPr>
          <p:cNvPr id="13" name="Text Placeholder 5">
            <a:extLst>
              <a:ext uri="{FF2B5EF4-FFF2-40B4-BE49-F238E27FC236}">
                <a16:creationId xmlns:a16="http://schemas.microsoft.com/office/drawing/2014/main" id="{E810D69E-5D1E-4A6F-B0FF-C6BE9ED89D46}"/>
              </a:ext>
            </a:extLst>
          </p:cNvPr>
          <p:cNvSpPr>
            <a:spLocks noGrp="1"/>
          </p:cNvSpPr>
          <p:nvPr>
            <p:ph type="body" sz="quarter" idx="21" hasCustomPrompt="1"/>
          </p:nvPr>
        </p:nvSpPr>
        <p:spPr>
          <a:xfrm>
            <a:off x="0" y="4308800"/>
            <a:ext cx="12192000" cy="1584000"/>
          </a:xfrm>
          <a:solidFill>
            <a:schemeClr val="accent1"/>
          </a:solidFill>
        </p:spPr>
        <p:txBody>
          <a:bodyPr lIns="396000" tIns="180000" rIns="396000" anchor="t"/>
          <a:lstStyle>
            <a:lvl1pPr algn="ctr">
              <a:spcAft>
                <a:spcPts val="600"/>
              </a:spcAft>
              <a:defRPr sz="3000">
                <a:solidFill>
                  <a:schemeClr val="bg1"/>
                </a:solidFill>
                <a:latin typeface="+mj-lt"/>
              </a:defRPr>
            </a:lvl1pPr>
            <a:lvl2pPr algn="ctr">
              <a:lnSpc>
                <a:spcPct val="98000"/>
              </a:lnSpc>
              <a:defRPr sz="1500">
                <a:solidFill>
                  <a:schemeClr val="bg1"/>
                </a:solidFill>
                <a:latin typeface="+mn-lt"/>
              </a:defRPr>
            </a:lvl2pPr>
          </a:lstStyle>
          <a:p>
            <a:pPr lvl="0"/>
            <a:r>
              <a:rPr lang="en-US"/>
              <a:t>Click to edit title</a:t>
            </a:r>
          </a:p>
          <a:p>
            <a:pPr lvl="1"/>
            <a:r>
              <a:rPr lang="en-US"/>
              <a:t>Second level</a:t>
            </a:r>
            <a:endParaRPr lang="en-GB"/>
          </a:p>
        </p:txBody>
      </p:sp>
    </p:spTree>
    <p:extLst>
      <p:ext uri="{BB962C8B-B14F-4D97-AF65-F5344CB8AC3E}">
        <p14:creationId xmlns:p14="http://schemas.microsoft.com/office/powerpoint/2010/main" val="941553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ith Info Box">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F8F267-B3A7-426C-B891-1B3CD5DCA16E}"/>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extBox 1">
            <a:extLst>
              <a:ext uri="{FF2B5EF4-FFF2-40B4-BE49-F238E27FC236}">
                <a16:creationId xmlns:a16="http://schemas.microsoft.com/office/drawing/2014/main" id="{9FA1A912-1140-DB49-AC2C-9C031FAFE6B8}"/>
              </a:ext>
            </a:extLst>
          </p:cNvPr>
          <p:cNvSpPr txBox="1"/>
          <p:nvPr userDrawn="1"/>
        </p:nvSpPr>
        <p:spPr>
          <a:xfrm>
            <a:off x="534435" y="3520009"/>
            <a:ext cx="10455965" cy="2123658"/>
          </a:xfrm>
          <a:prstGeom prst="rect">
            <a:avLst/>
          </a:prstGeom>
          <a:noFill/>
        </p:spPr>
        <p:txBody>
          <a:bodyPr wrap="square" lIns="0" tIns="0" rIns="0" bIns="0" rtlCol="0">
            <a:spAutoFit/>
          </a:bodyPr>
          <a:lstStyle/>
          <a:p>
            <a:r>
              <a:rPr lang="en-GB" sz="13800">
                <a:solidFill>
                  <a:schemeClr val="bg1"/>
                </a:solidFill>
                <a:latin typeface="+mj-lt"/>
              </a:rPr>
              <a:t>Thank you</a:t>
            </a:r>
            <a:r>
              <a:rPr lang="en-GB" sz="13800">
                <a:solidFill>
                  <a:schemeClr val="bg2"/>
                </a:solidFill>
                <a:latin typeface="+mj-lt"/>
              </a:rPr>
              <a:t>.</a:t>
            </a:r>
          </a:p>
        </p:txBody>
      </p:sp>
      <p:pic>
        <p:nvPicPr>
          <p:cNvPr id="5" name="Picture 4">
            <a:extLst>
              <a:ext uri="{FF2B5EF4-FFF2-40B4-BE49-F238E27FC236}">
                <a16:creationId xmlns:a16="http://schemas.microsoft.com/office/drawing/2014/main" id="{F602DDC9-99BF-5F43-A021-C5D06D790D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2139430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slide">
  <p:cSld name="2_Blank slide">
    <p:spTree>
      <p:nvGrpSpPr>
        <p:cNvPr id="1" name="Shape 358"/>
        <p:cNvGrpSpPr/>
        <p:nvPr/>
      </p:nvGrpSpPr>
      <p:grpSpPr>
        <a:xfrm>
          <a:off x="0" y="0"/>
          <a:ext cx="0" cy="0"/>
          <a:chOff x="0" y="0"/>
          <a:chExt cx="0" cy="0"/>
        </a:xfrm>
      </p:grpSpPr>
      <p:sp>
        <p:nvSpPr>
          <p:cNvPr id="359" name="Google Shape;359;p40"/>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5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40"/>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37650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5288" y="1761173"/>
            <a:ext cx="11399837" cy="4116387"/>
          </a:xfrm>
          <a:prstGeom prst="rect">
            <a:avLst/>
          </a:prstGeom>
        </p:spPr>
        <p:txBody>
          <a:bodyPr/>
          <a:lstStyle>
            <a:lvl1pPr>
              <a:defRPr sz="2100"/>
            </a:lvl1pPr>
            <a:lvl3pPr>
              <a:defRPr sz="2100"/>
            </a:lvl3pPr>
          </a:lstStyle>
          <a:p>
            <a:pPr lvl="0"/>
            <a:r>
              <a:rPr lang="en-US" dirty="0"/>
              <a:t>Click to edit text</a:t>
            </a:r>
          </a:p>
          <a:p>
            <a:pPr lvl="1"/>
            <a:r>
              <a:rPr lang="en-US" dirty="0"/>
              <a:t>Second level </a:t>
            </a:r>
          </a:p>
          <a:p>
            <a:pPr lvl="2"/>
            <a:r>
              <a:rPr lang="en-US" dirty="0"/>
              <a:t>Third level</a:t>
            </a:r>
          </a:p>
          <a:p>
            <a:pPr lvl="3"/>
            <a:r>
              <a:rPr lang="en-US" dirty="0"/>
              <a:t>Fourth level</a:t>
            </a:r>
          </a:p>
        </p:txBody>
      </p:sp>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725570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1686496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990138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a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6BE986-07D7-4298-9F09-D6A5A3740D91}"/>
              </a:ext>
            </a:extLst>
          </p:cNvPr>
          <p:cNvSpPr>
            <a:spLocks noGrp="1"/>
          </p:cNvSpPr>
          <p:nvPr>
            <p:ph type="pic" sz="quarter" idx="14" hasCustomPrompt="1"/>
          </p:nvPr>
        </p:nvSpPr>
        <p:spPr>
          <a:xfrm>
            <a:off x="-1" y="0"/>
            <a:ext cx="5610225" cy="6858000"/>
          </a:xfrm>
          <a:solidFill>
            <a:schemeClr val="tx2"/>
          </a:solidFill>
        </p:spPr>
        <p:txBody>
          <a:bodyPr/>
          <a:lstStyle>
            <a:lvl1pPr>
              <a:defRPr/>
            </a:lvl1pPr>
          </a:lstStyle>
          <a:p>
            <a:r>
              <a:rPr lang="en-GB"/>
              <a:t>Click to insert picture</a:t>
            </a:r>
          </a:p>
        </p:txBody>
      </p:sp>
      <p:sp>
        <p:nvSpPr>
          <p:cNvPr id="2" name="Title 1">
            <a:extLst>
              <a:ext uri="{FF2B5EF4-FFF2-40B4-BE49-F238E27FC236}">
                <a16:creationId xmlns:a16="http://schemas.microsoft.com/office/drawing/2014/main" id="{824A0DB6-6EF4-4E9C-994C-42816EF0A6EC}"/>
              </a:ext>
            </a:extLst>
          </p:cNvPr>
          <p:cNvSpPr>
            <a:spLocks noGrp="1"/>
          </p:cNvSpPr>
          <p:nvPr>
            <p:ph type="title" hasCustomPrompt="1"/>
          </p:nvPr>
        </p:nvSpPr>
        <p:spPr>
          <a:xfrm>
            <a:off x="395288" y="342000"/>
            <a:ext cx="4632325" cy="2701653"/>
          </a:xfrm>
        </p:spPr>
        <p:txBody>
          <a:bodyPr/>
          <a:lstStyle>
            <a:lvl1pPr>
              <a:defRPr sz="9000" b="0" baseline="0">
                <a:solidFill>
                  <a:schemeClr val="bg1"/>
                </a:solidFill>
                <a:latin typeface="+mj-lt"/>
              </a:defRPr>
            </a:lvl1pPr>
          </a:lstStyle>
          <a:p>
            <a:r>
              <a:rPr lang="en-US" dirty="0"/>
              <a:t>Click to edit title</a:t>
            </a:r>
            <a:endParaRPr lang="en-GB" dirty="0"/>
          </a:p>
        </p:txBody>
      </p:sp>
      <p:sp>
        <p:nvSpPr>
          <p:cNvPr id="7" name="Table Placeholder 6">
            <a:extLst>
              <a:ext uri="{FF2B5EF4-FFF2-40B4-BE49-F238E27FC236}">
                <a16:creationId xmlns:a16="http://schemas.microsoft.com/office/drawing/2014/main" id="{DA0B0AF1-B9C1-4D82-B9D7-D3FE3605A0C4}"/>
              </a:ext>
            </a:extLst>
          </p:cNvPr>
          <p:cNvSpPr>
            <a:spLocks noGrp="1"/>
          </p:cNvSpPr>
          <p:nvPr>
            <p:ph type="tbl" sz="quarter" idx="15"/>
          </p:nvPr>
        </p:nvSpPr>
        <p:spPr>
          <a:xfrm>
            <a:off x="6184900" y="395288"/>
            <a:ext cx="5610225" cy="5499100"/>
          </a:xfrm>
        </p:spPr>
        <p:txBody>
          <a:bodyPr/>
          <a:lstStyle/>
          <a:p>
            <a:r>
              <a:rPr lang="en-US"/>
              <a:t>Click icon to add table</a:t>
            </a:r>
            <a:endParaRPr lang="en-GB"/>
          </a:p>
        </p:txBody>
      </p:sp>
    </p:spTree>
    <p:extLst>
      <p:ext uri="{BB962C8B-B14F-4D97-AF65-F5344CB8AC3E}">
        <p14:creationId xmlns:p14="http://schemas.microsoft.com/office/powerpoint/2010/main" val="1306461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ation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5670-2682-4E9A-81E9-C7F78A6277BE}"/>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4" name="Text Placeholder 8">
            <a:extLst>
              <a:ext uri="{FF2B5EF4-FFF2-40B4-BE49-F238E27FC236}">
                <a16:creationId xmlns:a16="http://schemas.microsoft.com/office/drawing/2014/main" id="{AD3BAD5A-E7FD-4DCE-9C47-4A11B06ED4DA}"/>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48944266-0FA8-4477-85BF-DD8B45B1FEF6}"/>
              </a:ext>
            </a:extLst>
          </p:cNvPr>
          <p:cNvSpPr>
            <a:spLocks noGrp="1"/>
          </p:cNvSpPr>
          <p:nvPr>
            <p:ph type="body" sz="quarter" idx="14" hasCustomPrompt="1"/>
          </p:nvPr>
        </p:nvSpPr>
        <p:spPr>
          <a:xfrm>
            <a:off x="395288" y="2095778"/>
            <a:ext cx="11399837" cy="3798610"/>
          </a:xfrm>
        </p:spPr>
        <p:txBody>
          <a:bodyPr/>
          <a:lstStyle>
            <a:lvl1pPr marL="270000" indent="-270000">
              <a:lnSpc>
                <a:spcPct val="97000"/>
              </a:lnSpc>
              <a:spcAft>
                <a:spcPts val="0"/>
              </a:spcAft>
              <a:defRPr sz="4800">
                <a:solidFill>
                  <a:schemeClr val="accent1"/>
                </a:solidFill>
              </a:defRPr>
            </a:lvl1pPr>
          </a:lstStyle>
          <a:p>
            <a:pPr lvl="0"/>
            <a:r>
              <a:rPr lang="en-US" dirty="0"/>
              <a:t>Click to edit quotation or statement</a:t>
            </a:r>
          </a:p>
        </p:txBody>
      </p:sp>
    </p:spTree>
    <p:extLst>
      <p:ext uri="{BB962C8B-B14F-4D97-AF65-F5344CB8AC3E}">
        <p14:creationId xmlns:p14="http://schemas.microsoft.com/office/powerpoint/2010/main" val="16351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ation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5670-2682-4E9A-81E9-C7F78A6277BE}"/>
              </a:ext>
            </a:extLst>
          </p:cNvPr>
          <p:cNvSpPr>
            <a:spLocks noGrp="1"/>
          </p:cNvSpPr>
          <p:nvPr>
            <p:ph type="title"/>
          </p:nvPr>
        </p:nvSpPr>
        <p:spPr>
          <a:xfrm>
            <a:off x="395288" y="342000"/>
            <a:ext cx="11399837" cy="657799"/>
          </a:xfrm>
        </p:spPr>
        <p:txBody>
          <a:bodyPr/>
          <a:lstStyle/>
          <a:p>
            <a:r>
              <a:rPr lang="en-US"/>
              <a:t>Click to edit Master title style</a:t>
            </a:r>
            <a:endParaRPr lang="en-GB"/>
          </a:p>
        </p:txBody>
      </p:sp>
      <p:sp>
        <p:nvSpPr>
          <p:cNvPr id="4" name="Text Placeholder 8">
            <a:extLst>
              <a:ext uri="{FF2B5EF4-FFF2-40B4-BE49-F238E27FC236}">
                <a16:creationId xmlns:a16="http://schemas.microsoft.com/office/drawing/2014/main" id="{AD3BAD5A-E7FD-4DCE-9C47-4A11B06ED4DA}"/>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6" name="Text Placeholder 5">
            <a:extLst>
              <a:ext uri="{FF2B5EF4-FFF2-40B4-BE49-F238E27FC236}">
                <a16:creationId xmlns:a16="http://schemas.microsoft.com/office/drawing/2014/main" id="{48944266-0FA8-4477-85BF-DD8B45B1FEF6}"/>
              </a:ext>
            </a:extLst>
          </p:cNvPr>
          <p:cNvSpPr>
            <a:spLocks noGrp="1"/>
          </p:cNvSpPr>
          <p:nvPr>
            <p:ph type="body" sz="quarter" idx="14" hasCustomPrompt="1"/>
          </p:nvPr>
        </p:nvSpPr>
        <p:spPr>
          <a:xfrm>
            <a:off x="395288" y="2095778"/>
            <a:ext cx="11399837" cy="3798610"/>
          </a:xfrm>
        </p:spPr>
        <p:txBody>
          <a:bodyPr/>
          <a:lstStyle>
            <a:lvl1pPr marL="270000" indent="-270000">
              <a:lnSpc>
                <a:spcPct val="97000"/>
              </a:lnSpc>
              <a:spcAft>
                <a:spcPts val="0"/>
              </a:spcAft>
              <a:defRPr sz="4800">
                <a:solidFill>
                  <a:schemeClr val="accent1"/>
                </a:solidFill>
              </a:defRPr>
            </a:lvl1pPr>
          </a:lstStyle>
          <a:p>
            <a:pPr lvl="0"/>
            <a:r>
              <a:rPr lang="en-US"/>
              <a:t>Click to edit quotation or statement</a:t>
            </a:r>
            <a:endParaRPr lang="en-GB"/>
          </a:p>
        </p:txBody>
      </p:sp>
    </p:spTree>
    <p:extLst>
      <p:ext uri="{BB962C8B-B14F-4D97-AF65-F5344CB8AC3E}">
        <p14:creationId xmlns:p14="http://schemas.microsoft.com/office/powerpoint/2010/main" val="1120351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and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hasCustomPrompt="1"/>
          </p:nvPr>
        </p:nvSpPr>
        <p:spPr>
          <a:xfrm>
            <a:off x="395288" y="342000"/>
            <a:ext cx="5610225" cy="657799"/>
          </a:xfrm>
        </p:spPr>
        <p:txBody>
          <a:bodyPr/>
          <a:lstStyle>
            <a:lvl1pPr>
              <a:defRPr baseline="0">
                <a:solidFill>
                  <a:schemeClr val="accent1"/>
                </a:solidFill>
              </a:defRPr>
            </a:lvl1pPr>
          </a:lstStyle>
          <a:p>
            <a:r>
              <a:rPr lang="en-US" dirty="0"/>
              <a:t>Click to edit title</a:t>
            </a:r>
            <a:endParaRPr lang="en-GB" dirty="0"/>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5610224"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4" name="Picture Placeholder 3">
            <a:extLst>
              <a:ext uri="{FF2B5EF4-FFF2-40B4-BE49-F238E27FC236}">
                <a16:creationId xmlns:a16="http://schemas.microsoft.com/office/drawing/2014/main" id="{4FE1B538-B42A-49D3-B7DB-BDEE85612D24}"/>
              </a:ext>
            </a:extLst>
          </p:cNvPr>
          <p:cNvSpPr>
            <a:spLocks noGrp="1"/>
          </p:cNvSpPr>
          <p:nvPr>
            <p:ph type="pic" sz="quarter" idx="14" hasCustomPrompt="1"/>
          </p:nvPr>
        </p:nvSpPr>
        <p:spPr>
          <a:xfrm>
            <a:off x="6584400" y="0"/>
            <a:ext cx="5607600" cy="5894388"/>
          </a:xfrm>
          <a:solidFill>
            <a:schemeClr val="tx2"/>
          </a:solidFill>
        </p:spPr>
        <p:txBody>
          <a:bodyPr/>
          <a:lstStyle>
            <a:lvl1pPr>
              <a:defRPr/>
            </a:lvl1pPr>
          </a:lstStyle>
          <a:p>
            <a:r>
              <a:rPr lang="en-GB"/>
              <a:t>Click to insert picture</a:t>
            </a:r>
          </a:p>
        </p:txBody>
      </p:sp>
      <p:sp>
        <p:nvSpPr>
          <p:cNvPr id="7" name="Text Placeholder 6">
            <a:extLst>
              <a:ext uri="{FF2B5EF4-FFF2-40B4-BE49-F238E27FC236}">
                <a16:creationId xmlns:a16="http://schemas.microsoft.com/office/drawing/2014/main" id="{01EDB97A-485A-4D42-95B1-DD39B05A4291}"/>
              </a:ext>
            </a:extLst>
          </p:cNvPr>
          <p:cNvSpPr>
            <a:spLocks noGrp="1"/>
          </p:cNvSpPr>
          <p:nvPr>
            <p:ph type="body" sz="quarter" idx="15"/>
          </p:nvPr>
        </p:nvSpPr>
        <p:spPr>
          <a:xfrm>
            <a:off x="395288" y="1761173"/>
            <a:ext cx="5610225" cy="4116388"/>
          </a:xfrm>
        </p:spPr>
        <p:txBody>
          <a:bodyPr/>
          <a:lstStyle>
            <a:lvl1pPr>
              <a:defRPr sz="2100"/>
            </a:lvl1pPr>
            <a:lvl2pPr>
              <a:defRPr sz="2200"/>
            </a:lvl2pPr>
            <a:lvl3pPr>
              <a:defRPr sz="21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36309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nd Conten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E1B538-B42A-49D3-B7DB-BDEE85612D24}"/>
              </a:ext>
            </a:extLst>
          </p:cNvPr>
          <p:cNvSpPr>
            <a:spLocks noGrp="1"/>
          </p:cNvSpPr>
          <p:nvPr>
            <p:ph type="pic" sz="quarter" idx="14" hasCustomPrompt="1"/>
          </p:nvPr>
        </p:nvSpPr>
        <p:spPr>
          <a:xfrm>
            <a:off x="0" y="0"/>
            <a:ext cx="4680000" cy="6858000"/>
          </a:xfrm>
          <a:solidFill>
            <a:schemeClr val="tx2"/>
          </a:solidFill>
        </p:spPr>
        <p:txBody>
          <a:bodyPr/>
          <a:lstStyle>
            <a:lvl1pPr>
              <a:defRPr/>
            </a:lvl1pPr>
          </a:lstStyle>
          <a:p>
            <a:r>
              <a:rPr lang="en-GB"/>
              <a:t>Click to insert picture</a:t>
            </a:r>
          </a:p>
        </p:txBody>
      </p:sp>
      <p:sp>
        <p:nvSpPr>
          <p:cNvPr id="5" name="Text Placeholder 4">
            <a:extLst>
              <a:ext uri="{FF2B5EF4-FFF2-40B4-BE49-F238E27FC236}">
                <a16:creationId xmlns:a16="http://schemas.microsoft.com/office/drawing/2014/main" id="{C39F80D1-93C0-4329-A083-331271D59506}"/>
              </a:ext>
            </a:extLst>
          </p:cNvPr>
          <p:cNvSpPr>
            <a:spLocks noGrp="1"/>
          </p:cNvSpPr>
          <p:nvPr>
            <p:ph type="body" sz="quarter" idx="15" hasCustomPrompt="1"/>
          </p:nvPr>
        </p:nvSpPr>
        <p:spPr>
          <a:xfrm>
            <a:off x="395288" y="340702"/>
            <a:ext cx="3679825" cy="1815123"/>
          </a:xfrm>
        </p:spPr>
        <p:txBody>
          <a:bodyPr/>
          <a:lstStyle>
            <a:lvl1pPr>
              <a:lnSpc>
                <a:spcPct val="90000"/>
              </a:lnSpc>
              <a:defRPr sz="4500" spc="-30" baseline="0">
                <a:solidFill>
                  <a:schemeClr val="bg1"/>
                </a:solidFill>
                <a:latin typeface="+mj-lt"/>
              </a:defRPr>
            </a:lvl1pPr>
          </a:lstStyle>
          <a:p>
            <a:pPr lvl="0"/>
            <a:r>
              <a:rPr lang="en-US" dirty="0"/>
              <a:t>Click to edit title</a:t>
            </a:r>
            <a:endParaRPr lang="en-GB" dirty="0"/>
          </a:p>
        </p:txBody>
      </p:sp>
      <p:sp>
        <p:nvSpPr>
          <p:cNvPr id="6" name="Text Placeholder 5">
            <a:extLst>
              <a:ext uri="{FF2B5EF4-FFF2-40B4-BE49-F238E27FC236}">
                <a16:creationId xmlns:a16="http://schemas.microsoft.com/office/drawing/2014/main" id="{F99D6BDE-04FF-4058-8BFF-16EF96AD9F25}"/>
              </a:ext>
            </a:extLst>
          </p:cNvPr>
          <p:cNvSpPr>
            <a:spLocks noGrp="1"/>
          </p:cNvSpPr>
          <p:nvPr>
            <p:ph type="body" sz="quarter" idx="16"/>
          </p:nvPr>
        </p:nvSpPr>
        <p:spPr>
          <a:xfrm>
            <a:off x="5219699" y="395288"/>
            <a:ext cx="6577013" cy="5237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0734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Lis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E1B538-B42A-49D3-B7DB-BDEE85612D24}"/>
              </a:ext>
            </a:extLst>
          </p:cNvPr>
          <p:cNvSpPr>
            <a:spLocks noGrp="1"/>
          </p:cNvSpPr>
          <p:nvPr>
            <p:ph type="pic" sz="quarter" idx="14" hasCustomPrompt="1"/>
          </p:nvPr>
        </p:nvSpPr>
        <p:spPr>
          <a:xfrm>
            <a:off x="-1" y="0"/>
            <a:ext cx="5610225" cy="6858000"/>
          </a:xfrm>
          <a:solidFill>
            <a:schemeClr val="tx2"/>
          </a:solidFill>
        </p:spPr>
        <p:txBody>
          <a:bodyPr/>
          <a:lstStyle>
            <a:lvl1pPr>
              <a:defRPr/>
            </a:lvl1pPr>
          </a:lstStyle>
          <a:p>
            <a:r>
              <a:rPr lang="en-GB"/>
              <a:t>Click to insert picture</a:t>
            </a:r>
          </a:p>
        </p:txBody>
      </p:sp>
      <p:sp>
        <p:nvSpPr>
          <p:cNvPr id="5" name="Text Placeholder 4">
            <a:extLst>
              <a:ext uri="{FF2B5EF4-FFF2-40B4-BE49-F238E27FC236}">
                <a16:creationId xmlns:a16="http://schemas.microsoft.com/office/drawing/2014/main" id="{C39F80D1-93C0-4329-A083-331271D59506}"/>
              </a:ext>
            </a:extLst>
          </p:cNvPr>
          <p:cNvSpPr>
            <a:spLocks noGrp="1"/>
          </p:cNvSpPr>
          <p:nvPr>
            <p:ph type="body" sz="quarter" idx="15" hasCustomPrompt="1"/>
          </p:nvPr>
        </p:nvSpPr>
        <p:spPr>
          <a:xfrm>
            <a:off x="395287" y="340702"/>
            <a:ext cx="4645026" cy="1815123"/>
          </a:xfrm>
        </p:spPr>
        <p:txBody>
          <a:bodyPr/>
          <a:lstStyle>
            <a:lvl1pPr>
              <a:lnSpc>
                <a:spcPct val="90000"/>
              </a:lnSpc>
              <a:defRPr sz="4500" spc="-30" baseline="0">
                <a:solidFill>
                  <a:schemeClr val="bg1"/>
                </a:solidFill>
                <a:latin typeface="+mj-lt"/>
              </a:defRPr>
            </a:lvl1pPr>
          </a:lstStyle>
          <a:p>
            <a:pPr lvl="0"/>
            <a:r>
              <a:rPr lang="en-US" dirty="0"/>
              <a:t>Click to edit title</a:t>
            </a:r>
            <a:endParaRPr lang="en-GB" dirty="0"/>
          </a:p>
        </p:txBody>
      </p:sp>
      <p:sp>
        <p:nvSpPr>
          <p:cNvPr id="6" name="Table Placeholder 5">
            <a:extLst>
              <a:ext uri="{FF2B5EF4-FFF2-40B4-BE49-F238E27FC236}">
                <a16:creationId xmlns:a16="http://schemas.microsoft.com/office/drawing/2014/main" id="{ED3697DA-6552-4881-BE32-443BD4BBABDD}"/>
              </a:ext>
            </a:extLst>
          </p:cNvPr>
          <p:cNvSpPr>
            <a:spLocks noGrp="1"/>
          </p:cNvSpPr>
          <p:nvPr>
            <p:ph type="tbl" sz="quarter" idx="16"/>
          </p:nvPr>
        </p:nvSpPr>
        <p:spPr>
          <a:xfrm>
            <a:off x="6184900" y="395288"/>
            <a:ext cx="5610225" cy="5237162"/>
          </a:xfrm>
        </p:spPr>
        <p:txBody>
          <a:bodyPr/>
          <a:lstStyle/>
          <a:p>
            <a:r>
              <a:rPr lang="en-US"/>
              <a:t>Click icon to add table</a:t>
            </a:r>
            <a:endParaRPr lang="en-GB"/>
          </a:p>
        </p:txBody>
      </p:sp>
    </p:spTree>
    <p:extLst>
      <p:ext uri="{BB962C8B-B14F-4D97-AF65-F5344CB8AC3E}">
        <p14:creationId xmlns:p14="http://schemas.microsoft.com/office/powerpoint/2010/main" val="330475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and Lis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9F80D1-93C0-4329-A083-331271D59506}"/>
              </a:ext>
            </a:extLst>
          </p:cNvPr>
          <p:cNvSpPr>
            <a:spLocks noGrp="1"/>
          </p:cNvSpPr>
          <p:nvPr>
            <p:ph type="body" sz="quarter" idx="15" hasCustomPrompt="1"/>
          </p:nvPr>
        </p:nvSpPr>
        <p:spPr>
          <a:xfrm>
            <a:off x="395287" y="340702"/>
            <a:ext cx="4645026" cy="1815123"/>
          </a:xfrm>
        </p:spPr>
        <p:txBody>
          <a:bodyPr/>
          <a:lstStyle>
            <a:lvl1pPr>
              <a:lnSpc>
                <a:spcPct val="90000"/>
              </a:lnSpc>
              <a:defRPr sz="4500" spc="-30" baseline="0">
                <a:solidFill>
                  <a:schemeClr val="accent1"/>
                </a:solidFill>
                <a:latin typeface="+mj-lt"/>
              </a:defRPr>
            </a:lvl1pPr>
          </a:lstStyle>
          <a:p>
            <a:pPr lvl="0"/>
            <a:r>
              <a:rPr lang="en-US" dirty="0"/>
              <a:t>Click to edit title</a:t>
            </a:r>
            <a:endParaRPr lang="en-GB" dirty="0"/>
          </a:p>
        </p:txBody>
      </p:sp>
      <p:sp>
        <p:nvSpPr>
          <p:cNvPr id="4" name="Table Placeholder 3">
            <a:extLst>
              <a:ext uri="{FF2B5EF4-FFF2-40B4-BE49-F238E27FC236}">
                <a16:creationId xmlns:a16="http://schemas.microsoft.com/office/drawing/2014/main" id="{841547BB-8A5F-47B8-912D-8E4B7C047FD7}"/>
              </a:ext>
            </a:extLst>
          </p:cNvPr>
          <p:cNvSpPr>
            <a:spLocks noGrp="1"/>
          </p:cNvSpPr>
          <p:nvPr>
            <p:ph type="tbl" sz="quarter" idx="16"/>
          </p:nvPr>
        </p:nvSpPr>
        <p:spPr>
          <a:xfrm>
            <a:off x="6184900" y="395288"/>
            <a:ext cx="5611813" cy="5237162"/>
          </a:xfrm>
        </p:spPr>
        <p:txBody>
          <a:bodyPr/>
          <a:lstStyle/>
          <a:p>
            <a:r>
              <a:rPr lang="en-US"/>
              <a:t>Click icon to add table</a:t>
            </a:r>
            <a:endParaRPr lang="en-GB"/>
          </a:p>
        </p:txBody>
      </p:sp>
    </p:spTree>
    <p:extLst>
      <p:ext uri="{BB962C8B-B14F-4D97-AF65-F5344CB8AC3E}">
        <p14:creationId xmlns:p14="http://schemas.microsoft.com/office/powerpoint/2010/main" val="2522909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ntent Short Cop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a:xfrm>
            <a:off x="395288" y="342000"/>
            <a:ext cx="11399837" cy="657799"/>
          </a:xfrm>
        </p:spPr>
        <p:txBody>
          <a:bodyPr/>
          <a:lstStyle>
            <a:lvl1pPr>
              <a:defRPr baseline="0">
                <a:solidFill>
                  <a:schemeClr val="accent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4" name="Text Placeholder 3">
            <a:extLst>
              <a:ext uri="{FF2B5EF4-FFF2-40B4-BE49-F238E27FC236}">
                <a16:creationId xmlns:a16="http://schemas.microsoft.com/office/drawing/2014/main" id="{E42685CD-4B33-4DD4-899B-8476765028E2}"/>
              </a:ext>
            </a:extLst>
          </p:cNvPr>
          <p:cNvSpPr>
            <a:spLocks noGrp="1"/>
          </p:cNvSpPr>
          <p:nvPr>
            <p:ph type="body" sz="quarter" idx="14"/>
          </p:nvPr>
        </p:nvSpPr>
        <p:spPr>
          <a:xfrm>
            <a:off x="395288" y="1761173"/>
            <a:ext cx="6575425" cy="4126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29361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Long Cop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768880-86A1-4DB9-BFB2-185D048BC249}"/>
              </a:ext>
            </a:extLst>
          </p:cNvPr>
          <p:cNvSpPr>
            <a:spLocks noGrp="1"/>
          </p:cNvSpPr>
          <p:nvPr>
            <p:ph type="title"/>
          </p:nvPr>
        </p:nvSpPr>
        <p:spPr>
          <a:xfrm>
            <a:off x="395288" y="342000"/>
            <a:ext cx="11399837" cy="657799"/>
          </a:xfrm>
        </p:spPr>
        <p:txBody>
          <a:bodyPr/>
          <a:lstStyle>
            <a:lvl1pPr>
              <a:defRPr>
                <a:solidFill>
                  <a:schemeClr val="accent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99D3BA69-988F-467F-B4D0-BC95B0EC77E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5" name="Text Placeholder 4">
            <a:extLst>
              <a:ext uri="{FF2B5EF4-FFF2-40B4-BE49-F238E27FC236}">
                <a16:creationId xmlns:a16="http://schemas.microsoft.com/office/drawing/2014/main" id="{04D6890E-78FA-477A-BA65-CA9A67F77839}"/>
              </a:ext>
            </a:extLst>
          </p:cNvPr>
          <p:cNvSpPr>
            <a:spLocks noGrp="1"/>
          </p:cNvSpPr>
          <p:nvPr>
            <p:ph type="body" sz="quarter" idx="14"/>
          </p:nvPr>
        </p:nvSpPr>
        <p:spPr>
          <a:xfrm>
            <a:off x="395288" y="1761173"/>
            <a:ext cx="5402262"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a:extLst>
              <a:ext uri="{FF2B5EF4-FFF2-40B4-BE49-F238E27FC236}">
                <a16:creationId xmlns:a16="http://schemas.microsoft.com/office/drawing/2014/main" id="{108458B8-CF56-4014-A861-A0E29B433639}"/>
              </a:ext>
            </a:extLst>
          </p:cNvPr>
          <p:cNvSpPr>
            <a:spLocks noGrp="1"/>
          </p:cNvSpPr>
          <p:nvPr>
            <p:ph type="body" sz="quarter" idx="15"/>
          </p:nvPr>
        </p:nvSpPr>
        <p:spPr>
          <a:xfrm>
            <a:off x="6392863" y="1761173"/>
            <a:ext cx="5402262"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57933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Long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E223-C2EB-4A9F-8F71-CAA8B1A2D9B5}"/>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4" name="Text Placeholder 8">
            <a:extLst>
              <a:ext uri="{FF2B5EF4-FFF2-40B4-BE49-F238E27FC236}">
                <a16:creationId xmlns:a16="http://schemas.microsoft.com/office/drawing/2014/main" id="{8A1AA322-AB4B-461B-BAC1-E3D2C261D856}"/>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C1366D9F-CFC7-4363-AA0D-3B1E2920E861}"/>
              </a:ext>
            </a:extLst>
          </p:cNvPr>
          <p:cNvSpPr>
            <a:spLocks noGrp="1"/>
          </p:cNvSpPr>
          <p:nvPr>
            <p:ph type="body" sz="quarter" idx="14" hasCustomPrompt="1"/>
          </p:nvPr>
        </p:nvSpPr>
        <p:spPr>
          <a:xfrm>
            <a:off x="395288" y="1761173"/>
            <a:ext cx="3677381" cy="4143376"/>
          </a:xfrm>
        </p:spPr>
        <p:txBody>
          <a:bodyPr rIns="36000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a:extLst>
              <a:ext uri="{FF2B5EF4-FFF2-40B4-BE49-F238E27FC236}">
                <a16:creationId xmlns:a16="http://schemas.microsoft.com/office/drawing/2014/main" id="{20304664-4B9C-482D-BB89-F3F8B5FD7780}"/>
              </a:ext>
            </a:extLst>
          </p:cNvPr>
          <p:cNvSpPr>
            <a:spLocks noGrp="1"/>
          </p:cNvSpPr>
          <p:nvPr>
            <p:ph type="body" sz="quarter" idx="15" hasCustomPrompt="1"/>
          </p:nvPr>
        </p:nvSpPr>
        <p:spPr>
          <a:xfrm>
            <a:off x="4256515" y="1761173"/>
            <a:ext cx="3677381" cy="4143376"/>
          </a:xfrm>
        </p:spPr>
        <p:txBody>
          <a:bodyPr rIns="36000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a:extLst>
              <a:ext uri="{FF2B5EF4-FFF2-40B4-BE49-F238E27FC236}">
                <a16:creationId xmlns:a16="http://schemas.microsoft.com/office/drawing/2014/main" id="{0C038E25-A619-4464-A5E3-7EC891F0080C}"/>
              </a:ext>
            </a:extLst>
          </p:cNvPr>
          <p:cNvSpPr>
            <a:spLocks noGrp="1"/>
          </p:cNvSpPr>
          <p:nvPr>
            <p:ph type="body" sz="quarter" idx="16" hasCustomPrompt="1"/>
          </p:nvPr>
        </p:nvSpPr>
        <p:spPr>
          <a:xfrm>
            <a:off x="8115299" y="1761173"/>
            <a:ext cx="3679825" cy="4143376"/>
          </a:xfrm>
        </p:spPr>
        <p:txBody>
          <a:bodyPr rIns="36000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58933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 Long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E223-C2EB-4A9F-8F71-CAA8B1A2D9B5}"/>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4" name="Text Placeholder 8">
            <a:extLst>
              <a:ext uri="{FF2B5EF4-FFF2-40B4-BE49-F238E27FC236}">
                <a16:creationId xmlns:a16="http://schemas.microsoft.com/office/drawing/2014/main" id="{8A1AA322-AB4B-461B-BAC1-E3D2C261D856}"/>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C1366D9F-CFC7-4363-AA0D-3B1E2920E861}"/>
              </a:ext>
            </a:extLst>
          </p:cNvPr>
          <p:cNvSpPr>
            <a:spLocks noGrp="1"/>
          </p:cNvSpPr>
          <p:nvPr>
            <p:ph type="body" sz="quarter" idx="14" hasCustomPrompt="1"/>
          </p:nvPr>
        </p:nvSpPr>
        <p:spPr>
          <a:xfrm>
            <a:off x="395288" y="1761173"/>
            <a:ext cx="2714625" cy="4143376"/>
          </a:xfrm>
        </p:spPr>
        <p:txBody>
          <a:bodyPr rIns="36000"/>
          <a:lstStyle>
            <a:lvl4pPr>
              <a:defRPr sz="1600"/>
            </a:lvl4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a:extLst>
              <a:ext uri="{FF2B5EF4-FFF2-40B4-BE49-F238E27FC236}">
                <a16:creationId xmlns:a16="http://schemas.microsoft.com/office/drawing/2014/main" id="{20304664-4B9C-482D-BB89-F3F8B5FD7780}"/>
              </a:ext>
            </a:extLst>
          </p:cNvPr>
          <p:cNvSpPr>
            <a:spLocks noGrp="1"/>
          </p:cNvSpPr>
          <p:nvPr>
            <p:ph type="body" sz="quarter" idx="15" hasCustomPrompt="1"/>
          </p:nvPr>
        </p:nvSpPr>
        <p:spPr>
          <a:xfrm>
            <a:off x="3299808" y="1761173"/>
            <a:ext cx="2705705" cy="4143376"/>
          </a:xfrm>
        </p:spPr>
        <p:txBody>
          <a:bodyPr rIns="36000"/>
          <a:lstStyle>
            <a:lvl4pPr>
              <a:defRPr sz="1600"/>
            </a:lvl4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a:extLst>
              <a:ext uri="{FF2B5EF4-FFF2-40B4-BE49-F238E27FC236}">
                <a16:creationId xmlns:a16="http://schemas.microsoft.com/office/drawing/2014/main" id="{0C038E25-A619-4464-A5E3-7EC891F0080C}"/>
              </a:ext>
            </a:extLst>
          </p:cNvPr>
          <p:cNvSpPr>
            <a:spLocks noGrp="1"/>
          </p:cNvSpPr>
          <p:nvPr>
            <p:ph type="body" sz="quarter" idx="16" hasCustomPrompt="1"/>
          </p:nvPr>
        </p:nvSpPr>
        <p:spPr>
          <a:xfrm>
            <a:off x="6184900" y="1761173"/>
            <a:ext cx="2719880" cy="4143376"/>
          </a:xfrm>
        </p:spPr>
        <p:txBody>
          <a:bodyPr rIns="36000"/>
          <a:lstStyle>
            <a:lvl4pPr>
              <a:defRPr sz="1600"/>
            </a:lvl4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5">
            <a:extLst>
              <a:ext uri="{FF2B5EF4-FFF2-40B4-BE49-F238E27FC236}">
                <a16:creationId xmlns:a16="http://schemas.microsoft.com/office/drawing/2014/main" id="{F221CD17-7402-4C11-A738-EB2E70E5A1FB}"/>
              </a:ext>
            </a:extLst>
          </p:cNvPr>
          <p:cNvSpPr>
            <a:spLocks noGrp="1"/>
          </p:cNvSpPr>
          <p:nvPr>
            <p:ph type="body" sz="quarter" idx="17" hasCustomPrompt="1"/>
          </p:nvPr>
        </p:nvSpPr>
        <p:spPr>
          <a:xfrm>
            <a:off x="9080499" y="1761173"/>
            <a:ext cx="2714625" cy="4143376"/>
          </a:xfrm>
        </p:spPr>
        <p:txBody>
          <a:bodyPr rIns="36000"/>
          <a:lstStyle>
            <a:lvl4pPr>
              <a:defRPr sz="1600"/>
            </a:lvl4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31215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ll a stor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8DC833-EE3B-410B-9A43-6E8F8FBA5159}"/>
              </a:ext>
            </a:extLst>
          </p:cNvPr>
          <p:cNvSpPr>
            <a:spLocks noGrp="1"/>
          </p:cNvSpPr>
          <p:nvPr>
            <p:ph type="pic" sz="quarter" idx="17" hasCustomPrompt="1"/>
          </p:nvPr>
        </p:nvSpPr>
        <p:spPr>
          <a:xfrm>
            <a:off x="8160000" y="1751012"/>
            <a:ext cx="4032000" cy="4140000"/>
          </a:xfrm>
          <a:solidFill>
            <a:schemeClr val="tx2"/>
          </a:solidFill>
        </p:spPr>
        <p:txBody>
          <a:bodyPr anchor="ctr"/>
          <a:lstStyle>
            <a:lvl1pPr algn="ctr">
              <a:defRPr sz="1600">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2000" cy="4139999"/>
          </a:xfrm>
          <a:solidFill>
            <a:srgbClr val="F1F0F0"/>
          </a:solidFill>
        </p:spPr>
        <p:txBody>
          <a:bodyPr lIns="396000" tIns="144000"/>
          <a:lstStyle>
            <a:lvl1pPr marL="9525" indent="0">
              <a:tabLst/>
              <a:defRPr sz="2200">
                <a:solidFill>
                  <a:schemeClr val="accent1"/>
                </a:solidFill>
                <a:latin typeface="+mj-lt"/>
              </a:defRPr>
            </a:lvl1pPr>
          </a:lstStyle>
          <a:p>
            <a:pPr lvl="0"/>
            <a:r>
              <a:rPr lang="en-US" dirty="0"/>
              <a:t>Click to edit headline</a:t>
            </a:r>
            <a:endParaRPr lang="en-GB" dirty="0"/>
          </a:p>
        </p:txBody>
      </p:sp>
      <p:sp>
        <p:nvSpPr>
          <p:cNvPr id="7" name="Text Placeholder 5">
            <a:extLst>
              <a:ext uri="{FF2B5EF4-FFF2-40B4-BE49-F238E27FC236}">
                <a16:creationId xmlns:a16="http://schemas.microsoft.com/office/drawing/2014/main" id="{6A514026-B35C-4343-B01F-223AE5A17C5F}"/>
              </a:ext>
            </a:extLst>
          </p:cNvPr>
          <p:cNvSpPr>
            <a:spLocks noGrp="1"/>
          </p:cNvSpPr>
          <p:nvPr>
            <p:ph type="body" sz="quarter" idx="15" hasCustomPrompt="1"/>
          </p:nvPr>
        </p:nvSpPr>
        <p:spPr>
          <a:xfrm>
            <a:off x="4085408" y="1751013"/>
            <a:ext cx="4033838" cy="4143375"/>
          </a:xfrm>
        </p:spPr>
        <p:txBody>
          <a:bodyPr tIns="144000"/>
          <a:lstStyle>
            <a:lvl1pPr marL="396000">
              <a:defRPr>
                <a:solidFill>
                  <a:schemeClr val="accent1"/>
                </a:solidFill>
                <a:latin typeface="+mj-lt"/>
              </a:defRPr>
            </a:lvl1pPr>
          </a:lstStyle>
          <a:p>
            <a:pPr lvl="0"/>
            <a:r>
              <a:rPr lang="en-US" dirty="0"/>
              <a:t>Click to edit Tile headline</a:t>
            </a:r>
            <a:endParaRPr lang="en-GB" dirty="0"/>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4139999"/>
          </a:xfrm>
          <a:solidFill>
            <a:srgbClr val="F1F0F0"/>
          </a:solidFill>
        </p:spPr>
        <p:txBody>
          <a:bodyPr lIns="180000" tIns="144000"/>
          <a:lstStyle>
            <a:lvl1pPr marL="9525" indent="0">
              <a:tabLst/>
              <a:defRPr sz="2200">
                <a:solidFill>
                  <a:schemeClr val="accent1"/>
                </a:solidFill>
                <a:latin typeface="+mj-lt"/>
              </a:defRPr>
            </a:lvl1pPr>
          </a:lstStyle>
          <a:p>
            <a:pPr lvl="0"/>
            <a:r>
              <a:rPr lang="en-US" dirty="0"/>
              <a:t>Click to edit headline</a:t>
            </a:r>
            <a:endParaRPr lang="en-GB" dirty="0"/>
          </a:p>
        </p:txBody>
      </p:sp>
      <p:sp>
        <p:nvSpPr>
          <p:cNvPr id="12" name="Text Placeholder 5">
            <a:extLst>
              <a:ext uri="{FF2B5EF4-FFF2-40B4-BE49-F238E27FC236}">
                <a16:creationId xmlns:a16="http://schemas.microsoft.com/office/drawing/2014/main" id="{DB1B53B1-DF19-41C9-AC46-3C4819EC7F82}"/>
              </a:ext>
            </a:extLst>
          </p:cNvPr>
          <p:cNvSpPr>
            <a:spLocks noGrp="1"/>
          </p:cNvSpPr>
          <p:nvPr>
            <p:ph type="body" sz="quarter" idx="19" hasCustomPrompt="1"/>
          </p:nvPr>
        </p:nvSpPr>
        <p:spPr>
          <a:xfrm>
            <a:off x="8160000" y="1751013"/>
            <a:ext cx="4032000" cy="617672"/>
          </a:xfrm>
          <a:noFill/>
        </p:spPr>
        <p:txBody>
          <a:bodyPr lIns="180000" tIns="144000"/>
          <a:lstStyle>
            <a:lvl1pPr marL="9525" indent="0">
              <a:tabLst/>
              <a:defRPr sz="2200">
                <a:solidFill>
                  <a:schemeClr val="bg1"/>
                </a:solidFill>
                <a:latin typeface="+mj-lt"/>
              </a:defRPr>
            </a:lvl1pPr>
          </a:lstStyle>
          <a:p>
            <a:pPr lvl="0"/>
            <a:r>
              <a:rPr lang="en-US" dirty="0"/>
              <a:t>Click to edit headline</a:t>
            </a:r>
            <a:endParaRPr lang="en-GB" dirty="0"/>
          </a:p>
        </p:txBody>
      </p:sp>
      <p:sp>
        <p:nvSpPr>
          <p:cNvPr id="5" name="Content Placeholder 4">
            <a:extLst>
              <a:ext uri="{FF2B5EF4-FFF2-40B4-BE49-F238E27FC236}">
                <a16:creationId xmlns:a16="http://schemas.microsoft.com/office/drawing/2014/main" id="{30139D30-D3E6-4B85-AB95-2C90892081DE}"/>
              </a:ext>
            </a:extLst>
          </p:cNvPr>
          <p:cNvSpPr>
            <a:spLocks noGrp="1"/>
          </p:cNvSpPr>
          <p:nvPr>
            <p:ph sz="quarter" idx="20"/>
          </p:nvPr>
        </p:nvSpPr>
        <p:spPr>
          <a:xfrm>
            <a:off x="395288" y="2854800"/>
            <a:ext cx="3330000"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4">
            <a:extLst>
              <a:ext uri="{FF2B5EF4-FFF2-40B4-BE49-F238E27FC236}">
                <a16:creationId xmlns:a16="http://schemas.microsoft.com/office/drawing/2014/main" id="{91C380E8-45ED-414E-A502-0CCE74C6A78D}"/>
              </a:ext>
            </a:extLst>
          </p:cNvPr>
          <p:cNvSpPr>
            <a:spLocks noGrp="1"/>
          </p:cNvSpPr>
          <p:nvPr>
            <p:ph sz="quarter" idx="21"/>
          </p:nvPr>
        </p:nvSpPr>
        <p:spPr>
          <a:xfrm>
            <a:off x="4254500" y="2854800"/>
            <a:ext cx="3671253"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7359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ll a story">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4139999"/>
          </a:xfrm>
          <a:solidFill>
            <a:srgbClr val="F1F0F0"/>
          </a:solidFill>
        </p:spPr>
        <p:txBody>
          <a:bodyPr lIns="180000" tIns="144000"/>
          <a:lstStyle>
            <a:lvl1pPr marL="9525" indent="0">
              <a:tabLst/>
              <a:defRPr sz="2200">
                <a:solidFill>
                  <a:schemeClr val="accent1"/>
                </a:solidFill>
                <a:latin typeface="+mj-lt"/>
              </a:defRPr>
            </a:lvl1pPr>
          </a:lstStyle>
          <a:p>
            <a:pPr lvl="0"/>
            <a:r>
              <a:rPr lang="en-US" dirty="0"/>
              <a:t>Click to edit headline</a:t>
            </a:r>
            <a:endParaRPr lang="en-GB" dirty="0"/>
          </a:p>
        </p:txBody>
      </p:sp>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2000" cy="4139999"/>
          </a:xfrm>
          <a:solidFill>
            <a:srgbClr val="F1F0F0"/>
          </a:solidFill>
        </p:spPr>
        <p:txBody>
          <a:bodyPr lIns="396000" tIns="144000"/>
          <a:lstStyle>
            <a:lvl1pPr marL="9525" indent="0">
              <a:tabLst/>
              <a:defRPr sz="2200">
                <a:solidFill>
                  <a:schemeClr val="accent1"/>
                </a:solidFill>
                <a:latin typeface="+mj-lt"/>
              </a:defRPr>
            </a:lvl1pPr>
          </a:lstStyle>
          <a:p>
            <a:pPr lvl="0"/>
            <a:r>
              <a:rPr lang="en-US" dirty="0"/>
              <a:t>Click to edit headline</a:t>
            </a:r>
            <a:endParaRPr lang="en-GB" dirty="0"/>
          </a:p>
        </p:txBody>
      </p:sp>
      <p:sp>
        <p:nvSpPr>
          <p:cNvPr id="5" name="Content Placeholder 4">
            <a:extLst>
              <a:ext uri="{FF2B5EF4-FFF2-40B4-BE49-F238E27FC236}">
                <a16:creationId xmlns:a16="http://schemas.microsoft.com/office/drawing/2014/main" id="{30139D30-D3E6-4B85-AB95-2C90892081DE}"/>
              </a:ext>
            </a:extLst>
          </p:cNvPr>
          <p:cNvSpPr>
            <a:spLocks noGrp="1"/>
          </p:cNvSpPr>
          <p:nvPr>
            <p:ph sz="quarter" idx="20"/>
          </p:nvPr>
        </p:nvSpPr>
        <p:spPr>
          <a:xfrm>
            <a:off x="395288" y="2854800"/>
            <a:ext cx="3330000"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5">
            <a:extLst>
              <a:ext uri="{FF2B5EF4-FFF2-40B4-BE49-F238E27FC236}">
                <a16:creationId xmlns:a16="http://schemas.microsoft.com/office/drawing/2014/main" id="{C0F5F195-43C8-1C4A-8016-DE2A1B62AEE2}"/>
              </a:ext>
            </a:extLst>
          </p:cNvPr>
          <p:cNvSpPr>
            <a:spLocks noGrp="1"/>
          </p:cNvSpPr>
          <p:nvPr>
            <p:ph type="body" sz="quarter" idx="22" hasCustomPrompt="1"/>
          </p:nvPr>
        </p:nvSpPr>
        <p:spPr>
          <a:xfrm>
            <a:off x="8160000" y="1751013"/>
            <a:ext cx="4032000" cy="4140000"/>
          </a:xfrm>
          <a:solidFill>
            <a:srgbClr val="F1F0F0"/>
          </a:solidFill>
        </p:spPr>
        <p:txBody>
          <a:bodyPr lIns="180000" tIns="144000"/>
          <a:lstStyle>
            <a:lvl1pPr marL="9525" indent="0">
              <a:tabLst/>
              <a:defRPr sz="2200">
                <a:solidFill>
                  <a:schemeClr val="accent1"/>
                </a:solidFill>
                <a:latin typeface="+mj-lt"/>
              </a:defRPr>
            </a:lvl1pPr>
          </a:lstStyle>
          <a:p>
            <a:pPr lvl="0"/>
            <a:r>
              <a:rPr lang="en-US" dirty="0"/>
              <a:t>Click to edit headline</a:t>
            </a:r>
            <a:endParaRPr lang="en-GB" dirty="0"/>
          </a:p>
        </p:txBody>
      </p:sp>
      <p:sp>
        <p:nvSpPr>
          <p:cNvPr id="13" name="Content Placeholder 4">
            <a:extLst>
              <a:ext uri="{FF2B5EF4-FFF2-40B4-BE49-F238E27FC236}">
                <a16:creationId xmlns:a16="http://schemas.microsoft.com/office/drawing/2014/main" id="{288E1EBF-ADB1-FD43-A3B9-1586DF1841E6}"/>
              </a:ext>
            </a:extLst>
          </p:cNvPr>
          <p:cNvSpPr>
            <a:spLocks noGrp="1"/>
          </p:cNvSpPr>
          <p:nvPr>
            <p:ph sz="quarter" idx="23"/>
          </p:nvPr>
        </p:nvSpPr>
        <p:spPr>
          <a:xfrm>
            <a:off x="8328972" y="2854800"/>
            <a:ext cx="3403706"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4">
            <a:extLst>
              <a:ext uri="{FF2B5EF4-FFF2-40B4-BE49-F238E27FC236}">
                <a16:creationId xmlns:a16="http://schemas.microsoft.com/office/drawing/2014/main" id="{38803B7C-9839-5541-A4EF-6ABCC577EE41}"/>
              </a:ext>
            </a:extLst>
          </p:cNvPr>
          <p:cNvSpPr>
            <a:spLocks noGrp="1"/>
          </p:cNvSpPr>
          <p:nvPr>
            <p:ph sz="quarter" idx="21"/>
          </p:nvPr>
        </p:nvSpPr>
        <p:spPr>
          <a:xfrm>
            <a:off x="4254500" y="2854800"/>
            <a:ext cx="3671253"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1484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nd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43B10-4010-44D6-97A4-96534CBCBFAB}"/>
              </a:ext>
            </a:extLst>
          </p:cNvPr>
          <p:cNvSpPr>
            <a:spLocks noGrp="1"/>
          </p:cNvSpPr>
          <p:nvPr>
            <p:ph type="title" hasCustomPrompt="1"/>
          </p:nvPr>
        </p:nvSpPr>
        <p:spPr>
          <a:xfrm>
            <a:off x="395288" y="342000"/>
            <a:ext cx="5610225" cy="657799"/>
          </a:xfrm>
        </p:spPr>
        <p:txBody>
          <a:bodyPr/>
          <a:lstStyle>
            <a:lvl1pPr>
              <a:defRPr baseline="0">
                <a:solidFill>
                  <a:schemeClr val="accent1"/>
                </a:solidFill>
              </a:defRPr>
            </a:lvl1pPr>
          </a:lstStyle>
          <a:p>
            <a:r>
              <a:rPr lang="en-US"/>
              <a:t>Click to edit title</a:t>
            </a:r>
            <a:endParaRPr lang="en-GB"/>
          </a:p>
        </p:txBody>
      </p:sp>
      <p:sp>
        <p:nvSpPr>
          <p:cNvPr id="6" name="Text Placeholder 8">
            <a:extLst>
              <a:ext uri="{FF2B5EF4-FFF2-40B4-BE49-F238E27FC236}">
                <a16:creationId xmlns:a16="http://schemas.microsoft.com/office/drawing/2014/main" id="{17B93C99-7AB1-4E6B-884B-D73D95635D3B}"/>
              </a:ext>
            </a:extLst>
          </p:cNvPr>
          <p:cNvSpPr>
            <a:spLocks noGrp="1"/>
          </p:cNvSpPr>
          <p:nvPr>
            <p:ph type="body" sz="quarter" idx="13" hasCustomPrompt="1"/>
          </p:nvPr>
        </p:nvSpPr>
        <p:spPr>
          <a:xfrm>
            <a:off x="395289" y="1010496"/>
            <a:ext cx="5610224"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a:t>Click to add subtitle</a:t>
            </a:r>
            <a:endParaRPr lang="en-GB"/>
          </a:p>
        </p:txBody>
      </p:sp>
      <p:sp>
        <p:nvSpPr>
          <p:cNvPr id="4" name="Picture Placeholder 3">
            <a:extLst>
              <a:ext uri="{FF2B5EF4-FFF2-40B4-BE49-F238E27FC236}">
                <a16:creationId xmlns:a16="http://schemas.microsoft.com/office/drawing/2014/main" id="{4FE1B538-B42A-49D3-B7DB-BDEE85612D24}"/>
              </a:ext>
            </a:extLst>
          </p:cNvPr>
          <p:cNvSpPr>
            <a:spLocks noGrp="1"/>
          </p:cNvSpPr>
          <p:nvPr>
            <p:ph type="pic" sz="quarter" idx="14" hasCustomPrompt="1"/>
          </p:nvPr>
        </p:nvSpPr>
        <p:spPr>
          <a:xfrm>
            <a:off x="6584400" y="0"/>
            <a:ext cx="5607600" cy="5894388"/>
          </a:xfrm>
          <a:solidFill>
            <a:schemeClr val="tx2"/>
          </a:solidFill>
        </p:spPr>
        <p:txBody>
          <a:bodyPr/>
          <a:lstStyle>
            <a:lvl1pPr>
              <a:defRPr/>
            </a:lvl1pPr>
          </a:lstStyle>
          <a:p>
            <a:r>
              <a:rPr lang="en-GB"/>
              <a:t>Click to insert picture</a:t>
            </a:r>
          </a:p>
        </p:txBody>
      </p:sp>
      <p:sp>
        <p:nvSpPr>
          <p:cNvPr id="7" name="Text Placeholder 6">
            <a:extLst>
              <a:ext uri="{FF2B5EF4-FFF2-40B4-BE49-F238E27FC236}">
                <a16:creationId xmlns:a16="http://schemas.microsoft.com/office/drawing/2014/main" id="{01EDB97A-485A-4D42-95B1-DD39B05A4291}"/>
              </a:ext>
            </a:extLst>
          </p:cNvPr>
          <p:cNvSpPr>
            <a:spLocks noGrp="1"/>
          </p:cNvSpPr>
          <p:nvPr>
            <p:ph type="body" sz="quarter" idx="15"/>
          </p:nvPr>
        </p:nvSpPr>
        <p:spPr>
          <a:xfrm>
            <a:off x="395288" y="1761173"/>
            <a:ext cx="5610225" cy="4116388"/>
          </a:xfrm>
        </p:spPr>
        <p:txBody>
          <a:bodyPr/>
          <a:lstStyle>
            <a:lvl1pPr>
              <a:defRPr sz="2100"/>
            </a:lvl1pPr>
            <a:lvl2pPr>
              <a:defRPr sz="2200"/>
            </a:lvl2pPr>
            <a:lvl3pPr>
              <a:defRPr sz="21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24445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ix of data">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82BE91-3964-48C2-83EF-465E652174FA}"/>
              </a:ext>
            </a:extLst>
          </p:cNvPr>
          <p:cNvSpPr>
            <a:spLocks noGrp="1"/>
          </p:cNvSpPr>
          <p:nvPr>
            <p:ph type="pic" sz="quarter" idx="18" hasCustomPrompt="1"/>
          </p:nvPr>
        </p:nvSpPr>
        <p:spPr>
          <a:xfrm>
            <a:off x="4080000" y="1751013"/>
            <a:ext cx="4032000" cy="4140000"/>
          </a:xfrm>
          <a:solidFill>
            <a:schemeClr val="tx2"/>
          </a:solidFill>
        </p:spPr>
        <p:txBody>
          <a:bodyPr anchor="ctr"/>
          <a:lstStyle>
            <a:lvl1pPr algn="ctr">
              <a:defRPr sz="1600">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2000" cy="4140000"/>
          </a:xfrm>
          <a:solidFill>
            <a:srgbClr val="F1F0F0"/>
          </a:solidFill>
        </p:spPr>
        <p:txBody>
          <a:bodyPr lIns="396000" tIns="144000"/>
          <a:lstStyle>
            <a:lvl1pPr marL="9525" indent="0">
              <a:tabLst/>
              <a:defRPr sz="2200">
                <a:solidFill>
                  <a:schemeClr val="accent1"/>
                </a:solidFill>
                <a:latin typeface="+mj-lt"/>
              </a:defRPr>
            </a:lvl1pPr>
          </a:lstStyle>
          <a:p>
            <a:pPr lvl="0"/>
            <a:r>
              <a:rPr lang="en-US" dirty="0"/>
              <a:t>Click to edit headline</a:t>
            </a:r>
            <a:endParaRPr lang="en-GB" dirty="0"/>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645115"/>
          </a:xfrm>
          <a:noFill/>
        </p:spPr>
        <p:txBody>
          <a:bodyPr lIns="180000" tIns="144000"/>
          <a:lstStyle>
            <a:lvl1pPr marL="9525" indent="0">
              <a:tabLst/>
              <a:defRPr sz="2200">
                <a:solidFill>
                  <a:schemeClr val="bg1"/>
                </a:solidFill>
                <a:latin typeface="+mj-lt"/>
              </a:defRPr>
            </a:lvl1pPr>
          </a:lstStyle>
          <a:p>
            <a:pPr lvl="0"/>
            <a:r>
              <a:rPr lang="en-US" dirty="0"/>
              <a:t>Click to edit headline</a:t>
            </a:r>
            <a:endParaRPr lang="en-GB" dirty="0"/>
          </a:p>
        </p:txBody>
      </p:sp>
      <p:sp>
        <p:nvSpPr>
          <p:cNvPr id="15" name="Text Placeholder 5">
            <a:extLst>
              <a:ext uri="{FF2B5EF4-FFF2-40B4-BE49-F238E27FC236}">
                <a16:creationId xmlns:a16="http://schemas.microsoft.com/office/drawing/2014/main" id="{2818D9F9-B19D-404D-B7D5-E84E8580B6CA}"/>
              </a:ext>
            </a:extLst>
          </p:cNvPr>
          <p:cNvSpPr>
            <a:spLocks noGrp="1"/>
          </p:cNvSpPr>
          <p:nvPr>
            <p:ph type="body" sz="quarter" idx="22" hasCustomPrompt="1"/>
          </p:nvPr>
        </p:nvSpPr>
        <p:spPr>
          <a:xfrm>
            <a:off x="8160000" y="1751013"/>
            <a:ext cx="4032000" cy="4140000"/>
          </a:xfrm>
          <a:solidFill>
            <a:srgbClr val="F1F0F0"/>
          </a:solidFill>
        </p:spPr>
        <p:txBody>
          <a:bodyPr vert="horz" lIns="180000" tIns="144000" rIns="0" bIns="0" rtlCol="0">
            <a:noAutofit/>
          </a:bodyPr>
          <a:lstStyle>
            <a:lvl1pPr>
              <a:defRPr lang="en-GB" sz="2200" dirty="0">
                <a:solidFill>
                  <a:schemeClr val="accent1"/>
                </a:solidFill>
                <a:latin typeface="+mj-lt"/>
              </a:defRPr>
            </a:lvl1pPr>
          </a:lstStyle>
          <a:p>
            <a:pPr marL="9525" lvl="0">
              <a:tabLst/>
            </a:pPr>
            <a:r>
              <a:rPr lang="en-US" dirty="0"/>
              <a:t>Click to edit headline</a:t>
            </a:r>
            <a:endParaRPr lang="en-GB" dirty="0"/>
          </a:p>
        </p:txBody>
      </p:sp>
      <p:sp>
        <p:nvSpPr>
          <p:cNvPr id="10" name="Content Placeholder 4">
            <a:extLst>
              <a:ext uri="{FF2B5EF4-FFF2-40B4-BE49-F238E27FC236}">
                <a16:creationId xmlns:a16="http://schemas.microsoft.com/office/drawing/2014/main" id="{70B5C625-95B8-1341-AECE-34F95E577532}"/>
              </a:ext>
            </a:extLst>
          </p:cNvPr>
          <p:cNvSpPr>
            <a:spLocks noGrp="1"/>
          </p:cNvSpPr>
          <p:nvPr>
            <p:ph sz="quarter" idx="20"/>
          </p:nvPr>
        </p:nvSpPr>
        <p:spPr>
          <a:xfrm>
            <a:off x="395288" y="2854800"/>
            <a:ext cx="3330000"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4">
            <a:extLst>
              <a:ext uri="{FF2B5EF4-FFF2-40B4-BE49-F238E27FC236}">
                <a16:creationId xmlns:a16="http://schemas.microsoft.com/office/drawing/2014/main" id="{018034FB-FE8D-FF42-9A72-36D72D51F1E6}"/>
              </a:ext>
            </a:extLst>
          </p:cNvPr>
          <p:cNvSpPr>
            <a:spLocks noGrp="1"/>
          </p:cNvSpPr>
          <p:nvPr>
            <p:ph sz="quarter" idx="23"/>
          </p:nvPr>
        </p:nvSpPr>
        <p:spPr>
          <a:xfrm>
            <a:off x="8328972" y="2854800"/>
            <a:ext cx="3403706" cy="2777650"/>
          </a:xfrm>
        </p:spPr>
        <p:txBody>
          <a:bodyPr/>
          <a:lstStyle>
            <a:lvl1pPr>
              <a:defRPr sz="1500"/>
            </a:lvl1pPr>
            <a:lvl2pPr>
              <a:defRPr sz="1600"/>
            </a:lvl2pPr>
            <a:lvl3pPr>
              <a:defRPr sz="15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66178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x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9200" cy="2052000"/>
          </a:xfrm>
          <a:solidFill>
            <a:schemeClr val="accent1"/>
          </a:solidFill>
        </p:spPr>
        <p:txBody>
          <a:bodyPr vert="horz" lIns="396000" tIns="144000" rIns="180000" bIns="0" rtlCol="0">
            <a:noAutofit/>
          </a:bodyPr>
          <a:lstStyle>
            <a:lvl1pPr>
              <a:lnSpc>
                <a:spcPct val="80000"/>
              </a:lnSpc>
              <a:defRPr lang="en-US" sz="4000" dirty="0" smtClean="0">
                <a:solidFill>
                  <a:schemeClr val="bg1"/>
                </a:solidFill>
                <a:latin typeface="+mj-lt"/>
              </a:defRPr>
            </a:lvl1pPr>
          </a:lstStyle>
          <a:p>
            <a:pPr lvl="0">
              <a:lnSpc>
                <a:spcPct val="80000"/>
              </a:lnSpc>
              <a:spcAft>
                <a:spcPts val="0"/>
              </a:spcAft>
            </a:pPr>
            <a:r>
              <a:rPr lang="en-US" dirty="0"/>
              <a:t>Click to edit point</a:t>
            </a:r>
          </a:p>
        </p:txBody>
      </p:sp>
      <p:sp>
        <p:nvSpPr>
          <p:cNvPr id="10" name="Text Placeholder 5">
            <a:extLst>
              <a:ext uri="{FF2B5EF4-FFF2-40B4-BE49-F238E27FC236}">
                <a16:creationId xmlns:a16="http://schemas.microsoft.com/office/drawing/2014/main" id="{3A558F7F-7DE3-4F31-9E03-6CE8D2CC7BAF}"/>
              </a:ext>
            </a:extLst>
          </p:cNvPr>
          <p:cNvSpPr>
            <a:spLocks noGrp="1"/>
          </p:cNvSpPr>
          <p:nvPr>
            <p:ph type="body" sz="quarter" idx="17" hasCustomPrompt="1"/>
          </p:nvPr>
        </p:nvSpPr>
        <p:spPr>
          <a:xfrm>
            <a:off x="8152800" y="1751013"/>
            <a:ext cx="4039200" cy="2052000"/>
          </a:xfrm>
          <a:solidFill>
            <a:schemeClr val="accent1"/>
          </a:solidFill>
        </p:spPr>
        <p:txBody>
          <a:bodyPr lIns="216000" tIns="144000" rIns="396000"/>
          <a:lstStyle>
            <a:lvl1pPr marL="0">
              <a:lnSpc>
                <a:spcPct val="80000"/>
              </a:lnSpc>
              <a:spcAft>
                <a:spcPts val="0"/>
              </a:spcAft>
              <a:defRPr sz="4000">
                <a:solidFill>
                  <a:schemeClr val="bg1"/>
                </a:solidFill>
                <a:latin typeface="+mj-lt"/>
              </a:defRPr>
            </a:lvl1pPr>
            <a:lvl2pPr>
              <a:defRPr>
                <a:solidFill>
                  <a:schemeClr val="bg1"/>
                </a:solidFill>
              </a:defRPr>
            </a:lvl2pPr>
            <a:lvl3pPr marL="0" indent="0">
              <a:buNone/>
              <a:defRPr sz="1500">
                <a:solidFill>
                  <a:schemeClr val="bg1"/>
                </a:solidFill>
              </a:defRPr>
            </a:lvl3pPr>
          </a:lstStyle>
          <a:p>
            <a:pPr lvl="0"/>
            <a:r>
              <a:rPr lang="en-US" dirty="0"/>
              <a:t>Click to edit point</a:t>
            </a:r>
          </a:p>
        </p:txBody>
      </p:sp>
      <p:sp>
        <p:nvSpPr>
          <p:cNvPr id="16" name="Text Placeholder 5">
            <a:extLst>
              <a:ext uri="{FF2B5EF4-FFF2-40B4-BE49-F238E27FC236}">
                <a16:creationId xmlns:a16="http://schemas.microsoft.com/office/drawing/2014/main" id="{65314A79-4F72-4540-9055-5722F7A70CD3}"/>
              </a:ext>
            </a:extLst>
          </p:cNvPr>
          <p:cNvSpPr>
            <a:spLocks noGrp="1"/>
          </p:cNvSpPr>
          <p:nvPr>
            <p:ph type="body" sz="quarter" idx="20" hasCustomPrompt="1"/>
          </p:nvPr>
        </p:nvSpPr>
        <p:spPr>
          <a:xfrm>
            <a:off x="4075113" y="1751013"/>
            <a:ext cx="4039200" cy="2052000"/>
          </a:xfrm>
          <a:solidFill>
            <a:srgbClr val="F1F0F0"/>
          </a:solidFill>
        </p:spPr>
        <p:txBody>
          <a:bodyPr vert="horz" lIns="180000" tIns="144000" rIns="180000" bIns="0" rtlCol="0">
            <a:noAutofit/>
          </a:bodyPr>
          <a:lstStyle>
            <a:lvl1pPr>
              <a:lnSpc>
                <a:spcPct val="80000"/>
              </a:lnSpc>
              <a:defRPr lang="en-GB" sz="4000" dirty="0">
                <a:solidFill>
                  <a:schemeClr val="accent1"/>
                </a:solidFill>
                <a:latin typeface="+mj-lt"/>
              </a:defRPr>
            </a:lvl1pPr>
            <a:lvl3pPr marL="0" indent="0">
              <a:buNone/>
              <a:defRPr sz="1500"/>
            </a:lvl3pPr>
          </a:lstStyle>
          <a:p>
            <a:pPr lvl="0">
              <a:lnSpc>
                <a:spcPct val="80000"/>
              </a:lnSpc>
              <a:spcAft>
                <a:spcPts val="0"/>
              </a:spcAft>
            </a:pPr>
            <a:r>
              <a:rPr lang="en-US" dirty="0"/>
              <a:t>Click to edit point</a:t>
            </a:r>
          </a:p>
        </p:txBody>
      </p:sp>
      <p:sp>
        <p:nvSpPr>
          <p:cNvPr id="11" name="Text Placeholder 5">
            <a:extLst>
              <a:ext uri="{FF2B5EF4-FFF2-40B4-BE49-F238E27FC236}">
                <a16:creationId xmlns:a16="http://schemas.microsoft.com/office/drawing/2014/main" id="{C1DE6D03-6E63-4C7B-A094-122D6CDCC6EC}"/>
              </a:ext>
            </a:extLst>
          </p:cNvPr>
          <p:cNvSpPr>
            <a:spLocks noGrp="1"/>
          </p:cNvSpPr>
          <p:nvPr>
            <p:ph type="body" sz="quarter" idx="21" hasCustomPrompt="1"/>
          </p:nvPr>
        </p:nvSpPr>
        <p:spPr>
          <a:xfrm>
            <a:off x="4080000" y="3837600"/>
            <a:ext cx="4039200" cy="2052000"/>
          </a:xfrm>
          <a:solidFill>
            <a:schemeClr val="accent1"/>
          </a:solidFill>
        </p:spPr>
        <p:txBody>
          <a:bodyPr lIns="180000" tIns="144000" rIns="180000"/>
          <a:lstStyle>
            <a:lvl1pPr marL="0">
              <a:lnSpc>
                <a:spcPct val="80000"/>
              </a:lnSpc>
              <a:spcAft>
                <a:spcPts val="0"/>
              </a:spcAft>
              <a:defRPr sz="4000">
                <a:solidFill>
                  <a:schemeClr val="bg1"/>
                </a:solidFill>
                <a:latin typeface="+mj-lt"/>
              </a:defRPr>
            </a:lvl1pPr>
            <a:lvl2pPr>
              <a:defRPr>
                <a:solidFill>
                  <a:schemeClr val="bg1"/>
                </a:solidFill>
              </a:defRPr>
            </a:lvl2pPr>
            <a:lvl3pPr marL="0" indent="0">
              <a:buNone/>
              <a:defRPr sz="1500">
                <a:solidFill>
                  <a:schemeClr val="bg1"/>
                </a:solidFill>
              </a:defRPr>
            </a:lvl3pPr>
          </a:lstStyle>
          <a:p>
            <a:pPr lvl="0"/>
            <a:r>
              <a:rPr lang="en-US" dirty="0"/>
              <a:t>Click to edit point</a:t>
            </a:r>
          </a:p>
        </p:txBody>
      </p:sp>
      <p:sp>
        <p:nvSpPr>
          <p:cNvPr id="14" name="Text Placeholder 5">
            <a:extLst>
              <a:ext uri="{FF2B5EF4-FFF2-40B4-BE49-F238E27FC236}">
                <a16:creationId xmlns:a16="http://schemas.microsoft.com/office/drawing/2014/main" id="{625B3D85-14F1-4639-ADD0-DC13ACBEB894}"/>
              </a:ext>
            </a:extLst>
          </p:cNvPr>
          <p:cNvSpPr>
            <a:spLocks noGrp="1"/>
          </p:cNvSpPr>
          <p:nvPr>
            <p:ph type="body" sz="quarter" idx="22" hasCustomPrompt="1"/>
          </p:nvPr>
        </p:nvSpPr>
        <p:spPr>
          <a:xfrm>
            <a:off x="0" y="3837600"/>
            <a:ext cx="4039200" cy="2052000"/>
          </a:xfrm>
          <a:solidFill>
            <a:srgbClr val="F1F0F0"/>
          </a:solidFill>
        </p:spPr>
        <p:txBody>
          <a:bodyPr lIns="396000" tIns="144000" rIns="180000"/>
          <a:lstStyle>
            <a:lvl1pPr marL="0">
              <a:lnSpc>
                <a:spcPct val="80000"/>
              </a:lnSpc>
              <a:spcAft>
                <a:spcPts val="0"/>
              </a:spcAft>
              <a:defRPr sz="4000">
                <a:solidFill>
                  <a:schemeClr val="accent1"/>
                </a:solidFill>
                <a:latin typeface="+mj-lt"/>
              </a:defRPr>
            </a:lvl1pPr>
            <a:lvl2pPr>
              <a:lnSpc>
                <a:spcPct val="80000"/>
              </a:lnSpc>
              <a:defRPr/>
            </a:lvl2pPr>
            <a:lvl3pPr marL="0" indent="0">
              <a:buNone/>
              <a:defRPr sz="1500"/>
            </a:lvl3pPr>
          </a:lstStyle>
          <a:p>
            <a:pPr lvl="0"/>
            <a:r>
              <a:rPr lang="en-US" dirty="0"/>
              <a:t>Click to edit point</a:t>
            </a:r>
          </a:p>
          <a:p>
            <a:pPr lvl="1"/>
            <a:endParaRPr lang="en-GB" dirty="0"/>
          </a:p>
        </p:txBody>
      </p:sp>
      <p:sp>
        <p:nvSpPr>
          <p:cNvPr id="15" name="Text Placeholder 5">
            <a:extLst>
              <a:ext uri="{FF2B5EF4-FFF2-40B4-BE49-F238E27FC236}">
                <a16:creationId xmlns:a16="http://schemas.microsoft.com/office/drawing/2014/main" id="{E03E2E5A-10AC-44F8-8628-07B5D9ACB180}"/>
              </a:ext>
            </a:extLst>
          </p:cNvPr>
          <p:cNvSpPr>
            <a:spLocks noGrp="1"/>
          </p:cNvSpPr>
          <p:nvPr>
            <p:ph type="body" sz="quarter" idx="23" hasCustomPrompt="1"/>
          </p:nvPr>
        </p:nvSpPr>
        <p:spPr>
          <a:xfrm>
            <a:off x="8152800" y="3837600"/>
            <a:ext cx="4039200" cy="2052000"/>
          </a:xfrm>
          <a:solidFill>
            <a:srgbClr val="F1F0F0"/>
          </a:solidFill>
        </p:spPr>
        <p:txBody>
          <a:bodyPr lIns="216000" tIns="144000" rIns="396000"/>
          <a:lstStyle>
            <a:lvl1pPr marL="0">
              <a:lnSpc>
                <a:spcPct val="80000"/>
              </a:lnSpc>
              <a:spcAft>
                <a:spcPts val="0"/>
              </a:spcAft>
              <a:defRPr sz="4000">
                <a:solidFill>
                  <a:schemeClr val="accent1"/>
                </a:solidFill>
                <a:latin typeface="+mj-lt"/>
              </a:defRPr>
            </a:lvl1pPr>
            <a:lvl3pPr marL="0" indent="0">
              <a:buNone/>
              <a:defRPr sz="1500"/>
            </a:lvl3pPr>
          </a:lstStyle>
          <a:p>
            <a:pPr lvl="0"/>
            <a:r>
              <a:rPr lang="en-US" dirty="0"/>
              <a:t>Click to edit point</a:t>
            </a:r>
          </a:p>
        </p:txBody>
      </p:sp>
    </p:spTree>
    <p:extLst>
      <p:ext uri="{BB962C8B-B14F-4D97-AF65-F5344CB8AC3E}">
        <p14:creationId xmlns:p14="http://schemas.microsoft.com/office/powerpoint/2010/main" val="933213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x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1751013"/>
            <a:ext cx="4039200" cy="2052000"/>
          </a:xfrm>
          <a:solidFill>
            <a:schemeClr val="bg1">
              <a:lumMod val="95000"/>
            </a:schemeClr>
          </a:solidFill>
        </p:spPr>
        <p:txBody>
          <a:bodyPr vert="horz" lIns="396000" tIns="144000" rIns="180000" bIns="0" rtlCol="0">
            <a:noAutofit/>
          </a:bodyPr>
          <a:lstStyle>
            <a:lvl1pPr>
              <a:lnSpc>
                <a:spcPct val="80000"/>
              </a:lnSpc>
              <a:defRPr lang="en-US" sz="4000" dirty="0" smtClean="0">
                <a:solidFill>
                  <a:schemeClr val="tx1"/>
                </a:solidFill>
                <a:latin typeface="+mj-lt"/>
              </a:defRPr>
            </a:lvl1pPr>
          </a:lstStyle>
          <a:p>
            <a:pPr lvl="0">
              <a:lnSpc>
                <a:spcPct val="80000"/>
              </a:lnSpc>
              <a:spcAft>
                <a:spcPts val="0"/>
              </a:spcAft>
            </a:pPr>
            <a:r>
              <a:rPr lang="en-US" dirty="0"/>
              <a:t>Click to edit point</a:t>
            </a:r>
          </a:p>
        </p:txBody>
      </p:sp>
      <p:sp>
        <p:nvSpPr>
          <p:cNvPr id="10" name="Text Placeholder 5">
            <a:extLst>
              <a:ext uri="{FF2B5EF4-FFF2-40B4-BE49-F238E27FC236}">
                <a16:creationId xmlns:a16="http://schemas.microsoft.com/office/drawing/2014/main" id="{3A558F7F-7DE3-4F31-9E03-6CE8D2CC7BAF}"/>
              </a:ext>
            </a:extLst>
          </p:cNvPr>
          <p:cNvSpPr>
            <a:spLocks noGrp="1"/>
          </p:cNvSpPr>
          <p:nvPr>
            <p:ph type="body" sz="quarter" idx="17" hasCustomPrompt="1"/>
          </p:nvPr>
        </p:nvSpPr>
        <p:spPr>
          <a:xfrm>
            <a:off x="8152800" y="1751013"/>
            <a:ext cx="4039200" cy="2052000"/>
          </a:xfrm>
          <a:solidFill>
            <a:schemeClr val="bg1">
              <a:lumMod val="95000"/>
            </a:schemeClr>
          </a:solidFill>
        </p:spPr>
        <p:txBody>
          <a:bodyPr lIns="216000" tIns="144000" rIns="396000"/>
          <a:lstStyle>
            <a:lvl1pPr marL="0">
              <a:lnSpc>
                <a:spcPct val="80000"/>
              </a:lnSpc>
              <a:spcAft>
                <a:spcPts val="0"/>
              </a:spcAft>
              <a:defRPr sz="4000">
                <a:solidFill>
                  <a:schemeClr val="tx1"/>
                </a:solidFill>
                <a:latin typeface="+mj-lt"/>
              </a:defRPr>
            </a:lvl1pPr>
            <a:lvl2pPr>
              <a:defRPr>
                <a:solidFill>
                  <a:schemeClr val="bg1"/>
                </a:solidFill>
              </a:defRPr>
            </a:lvl2pPr>
            <a:lvl3pPr marL="0" indent="0">
              <a:buNone/>
              <a:defRPr sz="1500">
                <a:solidFill>
                  <a:schemeClr val="bg1"/>
                </a:solidFill>
              </a:defRPr>
            </a:lvl3pPr>
          </a:lstStyle>
          <a:p>
            <a:pPr lvl="0"/>
            <a:r>
              <a:rPr lang="en-US" dirty="0"/>
              <a:t>Click to edit point</a:t>
            </a:r>
          </a:p>
        </p:txBody>
      </p:sp>
      <p:sp>
        <p:nvSpPr>
          <p:cNvPr id="16" name="Text Placeholder 5">
            <a:extLst>
              <a:ext uri="{FF2B5EF4-FFF2-40B4-BE49-F238E27FC236}">
                <a16:creationId xmlns:a16="http://schemas.microsoft.com/office/drawing/2014/main" id="{65314A79-4F72-4540-9055-5722F7A70CD3}"/>
              </a:ext>
            </a:extLst>
          </p:cNvPr>
          <p:cNvSpPr>
            <a:spLocks noGrp="1"/>
          </p:cNvSpPr>
          <p:nvPr>
            <p:ph type="body" sz="quarter" idx="20" hasCustomPrompt="1"/>
          </p:nvPr>
        </p:nvSpPr>
        <p:spPr>
          <a:xfrm>
            <a:off x="4075113" y="1751013"/>
            <a:ext cx="4039200" cy="2052000"/>
          </a:xfrm>
          <a:solidFill>
            <a:schemeClr val="tx1"/>
          </a:solidFill>
        </p:spPr>
        <p:txBody>
          <a:bodyPr vert="horz" lIns="180000" tIns="144000" rIns="180000" bIns="0" rtlCol="0">
            <a:noAutofit/>
          </a:bodyPr>
          <a:lstStyle>
            <a:lvl1pPr>
              <a:lnSpc>
                <a:spcPct val="80000"/>
              </a:lnSpc>
              <a:defRPr lang="en-GB" sz="4000" dirty="0">
                <a:solidFill>
                  <a:schemeClr val="bg1"/>
                </a:solidFill>
                <a:latin typeface="+mj-lt"/>
              </a:defRPr>
            </a:lvl1pPr>
            <a:lvl3pPr marL="0" indent="0">
              <a:buNone/>
              <a:defRPr sz="1500"/>
            </a:lvl3pPr>
          </a:lstStyle>
          <a:p>
            <a:pPr lvl="0">
              <a:lnSpc>
                <a:spcPct val="80000"/>
              </a:lnSpc>
              <a:spcAft>
                <a:spcPts val="0"/>
              </a:spcAft>
            </a:pPr>
            <a:r>
              <a:rPr lang="en-US" dirty="0"/>
              <a:t>Click to edit point</a:t>
            </a:r>
          </a:p>
        </p:txBody>
      </p:sp>
      <p:sp>
        <p:nvSpPr>
          <p:cNvPr id="11" name="Text Placeholder 5">
            <a:extLst>
              <a:ext uri="{FF2B5EF4-FFF2-40B4-BE49-F238E27FC236}">
                <a16:creationId xmlns:a16="http://schemas.microsoft.com/office/drawing/2014/main" id="{C1DE6D03-6E63-4C7B-A094-122D6CDCC6EC}"/>
              </a:ext>
            </a:extLst>
          </p:cNvPr>
          <p:cNvSpPr>
            <a:spLocks noGrp="1"/>
          </p:cNvSpPr>
          <p:nvPr>
            <p:ph type="body" sz="quarter" idx="21" hasCustomPrompt="1"/>
          </p:nvPr>
        </p:nvSpPr>
        <p:spPr>
          <a:xfrm>
            <a:off x="4080000" y="3837600"/>
            <a:ext cx="4039200" cy="2052000"/>
          </a:xfrm>
          <a:solidFill>
            <a:schemeClr val="bg1">
              <a:lumMod val="95000"/>
            </a:schemeClr>
          </a:solidFill>
        </p:spPr>
        <p:txBody>
          <a:bodyPr lIns="180000" tIns="144000" rIns="180000"/>
          <a:lstStyle>
            <a:lvl1pPr marL="0">
              <a:lnSpc>
                <a:spcPct val="80000"/>
              </a:lnSpc>
              <a:spcAft>
                <a:spcPts val="0"/>
              </a:spcAft>
              <a:defRPr sz="4000">
                <a:solidFill>
                  <a:schemeClr val="tx1"/>
                </a:solidFill>
                <a:latin typeface="+mj-lt"/>
              </a:defRPr>
            </a:lvl1pPr>
            <a:lvl2pPr>
              <a:defRPr>
                <a:solidFill>
                  <a:schemeClr val="bg1"/>
                </a:solidFill>
              </a:defRPr>
            </a:lvl2pPr>
            <a:lvl3pPr marL="0" indent="0">
              <a:buNone/>
              <a:defRPr sz="1500">
                <a:solidFill>
                  <a:schemeClr val="bg1"/>
                </a:solidFill>
              </a:defRPr>
            </a:lvl3pPr>
          </a:lstStyle>
          <a:p>
            <a:pPr lvl="0"/>
            <a:r>
              <a:rPr lang="en-US" dirty="0"/>
              <a:t>Click to edit point</a:t>
            </a:r>
          </a:p>
        </p:txBody>
      </p:sp>
      <p:sp>
        <p:nvSpPr>
          <p:cNvPr id="14" name="Text Placeholder 5">
            <a:extLst>
              <a:ext uri="{FF2B5EF4-FFF2-40B4-BE49-F238E27FC236}">
                <a16:creationId xmlns:a16="http://schemas.microsoft.com/office/drawing/2014/main" id="{625B3D85-14F1-4639-ADD0-DC13ACBEB894}"/>
              </a:ext>
            </a:extLst>
          </p:cNvPr>
          <p:cNvSpPr>
            <a:spLocks noGrp="1"/>
          </p:cNvSpPr>
          <p:nvPr>
            <p:ph type="body" sz="quarter" idx="22" hasCustomPrompt="1"/>
          </p:nvPr>
        </p:nvSpPr>
        <p:spPr>
          <a:xfrm>
            <a:off x="0" y="3837600"/>
            <a:ext cx="4039200" cy="2052000"/>
          </a:xfrm>
          <a:solidFill>
            <a:schemeClr val="tx1"/>
          </a:solidFill>
        </p:spPr>
        <p:txBody>
          <a:bodyPr lIns="396000" tIns="144000" rIns="180000"/>
          <a:lstStyle>
            <a:lvl1pPr marL="0">
              <a:lnSpc>
                <a:spcPct val="80000"/>
              </a:lnSpc>
              <a:spcAft>
                <a:spcPts val="0"/>
              </a:spcAft>
              <a:defRPr sz="4000">
                <a:solidFill>
                  <a:schemeClr val="bg1"/>
                </a:solidFill>
                <a:latin typeface="+mj-lt"/>
              </a:defRPr>
            </a:lvl1pPr>
            <a:lvl2pPr>
              <a:lnSpc>
                <a:spcPct val="80000"/>
              </a:lnSpc>
              <a:defRPr>
                <a:solidFill>
                  <a:schemeClr val="bg1"/>
                </a:solidFill>
              </a:defRPr>
            </a:lvl2pPr>
            <a:lvl3pPr marL="0" indent="0">
              <a:buNone/>
              <a:defRPr sz="1500"/>
            </a:lvl3pPr>
          </a:lstStyle>
          <a:p>
            <a:pPr lvl="0"/>
            <a:r>
              <a:rPr lang="en-US" dirty="0"/>
              <a:t>Click to edit point</a:t>
            </a:r>
          </a:p>
          <a:p>
            <a:pPr lvl="1"/>
            <a:endParaRPr lang="en-GB" dirty="0"/>
          </a:p>
        </p:txBody>
      </p:sp>
      <p:sp>
        <p:nvSpPr>
          <p:cNvPr id="15" name="Text Placeholder 5">
            <a:extLst>
              <a:ext uri="{FF2B5EF4-FFF2-40B4-BE49-F238E27FC236}">
                <a16:creationId xmlns:a16="http://schemas.microsoft.com/office/drawing/2014/main" id="{E03E2E5A-10AC-44F8-8628-07B5D9ACB180}"/>
              </a:ext>
            </a:extLst>
          </p:cNvPr>
          <p:cNvSpPr>
            <a:spLocks noGrp="1"/>
          </p:cNvSpPr>
          <p:nvPr>
            <p:ph type="body" sz="quarter" idx="23" hasCustomPrompt="1"/>
          </p:nvPr>
        </p:nvSpPr>
        <p:spPr>
          <a:xfrm>
            <a:off x="8152800" y="3837600"/>
            <a:ext cx="4039200" cy="2052000"/>
          </a:xfrm>
          <a:solidFill>
            <a:schemeClr val="tx1"/>
          </a:solidFill>
        </p:spPr>
        <p:txBody>
          <a:bodyPr lIns="216000" tIns="144000" rIns="396000"/>
          <a:lstStyle>
            <a:lvl1pPr marL="0">
              <a:lnSpc>
                <a:spcPct val="80000"/>
              </a:lnSpc>
              <a:spcAft>
                <a:spcPts val="0"/>
              </a:spcAft>
              <a:defRPr sz="4000">
                <a:solidFill>
                  <a:schemeClr val="bg1"/>
                </a:solidFill>
                <a:latin typeface="+mj-lt"/>
              </a:defRPr>
            </a:lvl1pPr>
            <a:lvl3pPr marL="0" indent="0">
              <a:buNone/>
              <a:defRPr sz="1500"/>
            </a:lvl3pPr>
          </a:lstStyle>
          <a:p>
            <a:pPr lvl="0"/>
            <a:r>
              <a:rPr lang="en-US" dirty="0"/>
              <a:t>Click to edit point</a:t>
            </a:r>
          </a:p>
        </p:txBody>
      </p:sp>
    </p:spTree>
    <p:extLst>
      <p:ext uri="{BB962C8B-B14F-4D97-AF65-F5344CB8AC3E}">
        <p14:creationId xmlns:p14="http://schemas.microsoft.com/office/powerpoint/2010/main" val="2137500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howcase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3215F986-5B5D-4F20-AEF6-5651010AC1AE}"/>
              </a:ext>
            </a:extLst>
          </p:cNvPr>
          <p:cNvSpPr>
            <a:spLocks noGrp="1"/>
          </p:cNvSpPr>
          <p:nvPr>
            <p:ph type="body" sz="quarter" idx="14" hasCustomPrompt="1"/>
          </p:nvPr>
        </p:nvSpPr>
        <p:spPr>
          <a:xfrm>
            <a:off x="0" y="3839012"/>
            <a:ext cx="4032000" cy="2052000"/>
          </a:xfrm>
          <a:solidFill>
            <a:srgbClr val="F1F0F0"/>
          </a:solidFill>
        </p:spPr>
        <p:txBody>
          <a:bodyPr tIns="144000" rIns="180000"/>
          <a:lstStyle>
            <a:lvl1pPr marL="396000">
              <a:defRPr sz="2200">
                <a:solidFill>
                  <a:schemeClr val="accent1"/>
                </a:solidFill>
                <a:latin typeface="+mj-lt"/>
              </a:defRPr>
            </a:lvl1pPr>
            <a:lvl2pPr marL="404813" indent="0">
              <a:tabLst/>
              <a:defRPr sz="1500" b="0">
                <a:solidFill>
                  <a:schemeClr val="tx2"/>
                </a:solidFill>
                <a:latin typeface="+mn-lt"/>
              </a:defRPr>
            </a:lvl2pPr>
          </a:lstStyle>
          <a:p>
            <a:pPr lvl="0"/>
            <a:r>
              <a:rPr lang="en-US" dirty="0"/>
              <a:t>Click to edit headline</a:t>
            </a:r>
          </a:p>
          <a:p>
            <a:pPr lvl="1"/>
            <a:r>
              <a:rPr lang="en-US" dirty="0"/>
              <a:t>Second level </a:t>
            </a:r>
            <a:endParaRPr lang="en-GB" dirty="0"/>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1751013"/>
            <a:ext cx="4032000" cy="2052000"/>
          </a:xfrm>
          <a:solidFill>
            <a:srgbClr val="F1F0F0"/>
          </a:solidFill>
        </p:spPr>
        <p:txBody>
          <a:bodyPr lIns="180000" tIns="144000" rIns="180000"/>
          <a:lstStyle>
            <a:lvl1pPr marL="9525" marR="0"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sz="2200">
                <a:solidFill>
                  <a:schemeClr val="accent1"/>
                </a:solidFill>
                <a:latin typeface="+mj-lt"/>
              </a:defRPr>
            </a:lvl1pPr>
            <a:lvl2pPr>
              <a:defRPr sz="1500" b="0">
                <a:solidFill>
                  <a:schemeClr val="tx2"/>
                </a:solidFill>
                <a:latin typeface="+mn-lt"/>
              </a:defRPr>
            </a:lvl2pPr>
          </a:lstStyle>
          <a:p>
            <a:pPr lvl="0"/>
            <a:r>
              <a:rPr lang="en-US" dirty="0"/>
              <a:t>Click to edit headline</a:t>
            </a:r>
          </a:p>
          <a:p>
            <a:pPr marL="0" marR="0" lvl="1"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dirty="0"/>
              <a:t>Second level </a:t>
            </a:r>
            <a:endParaRPr lang="en-GB" dirty="0"/>
          </a:p>
        </p:txBody>
      </p:sp>
      <p:sp>
        <p:nvSpPr>
          <p:cNvPr id="11" name="Picture Placeholder 9">
            <a:extLst>
              <a:ext uri="{FF2B5EF4-FFF2-40B4-BE49-F238E27FC236}">
                <a16:creationId xmlns:a16="http://schemas.microsoft.com/office/drawing/2014/main" id="{8F82BE91-3964-48C2-83EF-465E652174FA}"/>
              </a:ext>
            </a:extLst>
          </p:cNvPr>
          <p:cNvSpPr>
            <a:spLocks noGrp="1"/>
          </p:cNvSpPr>
          <p:nvPr>
            <p:ph type="pic" sz="quarter" idx="18" hasCustomPrompt="1"/>
          </p:nvPr>
        </p:nvSpPr>
        <p:spPr>
          <a:xfrm>
            <a:off x="4080000" y="3839012"/>
            <a:ext cx="40320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5" name="Text Placeholder 5">
            <a:extLst>
              <a:ext uri="{FF2B5EF4-FFF2-40B4-BE49-F238E27FC236}">
                <a16:creationId xmlns:a16="http://schemas.microsoft.com/office/drawing/2014/main" id="{2818D9F9-B19D-404D-B7D5-E84E8580B6CA}"/>
              </a:ext>
            </a:extLst>
          </p:cNvPr>
          <p:cNvSpPr>
            <a:spLocks noGrp="1"/>
          </p:cNvSpPr>
          <p:nvPr>
            <p:ph type="body" sz="quarter" idx="22" hasCustomPrompt="1"/>
          </p:nvPr>
        </p:nvSpPr>
        <p:spPr>
          <a:xfrm>
            <a:off x="8160000" y="3839012"/>
            <a:ext cx="4032000" cy="2052000"/>
          </a:xfrm>
          <a:solidFill>
            <a:srgbClr val="F1F0F0"/>
          </a:solidFill>
        </p:spPr>
        <p:txBody>
          <a:bodyPr lIns="180000" tIns="144000" rIns="396000"/>
          <a:lstStyle>
            <a:lvl1pPr marL="9525" marR="0"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sz="2200">
                <a:solidFill>
                  <a:schemeClr val="accent1"/>
                </a:solidFill>
                <a:latin typeface="+mj-lt"/>
              </a:defRPr>
            </a:lvl1pPr>
            <a:lvl2pPr>
              <a:defRPr sz="1500">
                <a:solidFill>
                  <a:schemeClr val="tx2"/>
                </a:solidFill>
                <a:latin typeface="+mn-lt"/>
              </a:defRPr>
            </a:lvl2pPr>
          </a:lstStyle>
          <a:p>
            <a:pPr lvl="0"/>
            <a:r>
              <a:rPr lang="en-US" dirty="0"/>
              <a:t>Click to edit headline</a:t>
            </a:r>
          </a:p>
          <a:p>
            <a:pPr marL="0" marR="0" lvl="1"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dirty="0"/>
              <a:t>Second level </a:t>
            </a:r>
            <a:endParaRPr lang="en-GB" dirty="0"/>
          </a:p>
        </p:txBody>
      </p:sp>
      <p:sp>
        <p:nvSpPr>
          <p:cNvPr id="10" name="Picture Placeholder 9">
            <a:extLst>
              <a:ext uri="{FF2B5EF4-FFF2-40B4-BE49-F238E27FC236}">
                <a16:creationId xmlns:a16="http://schemas.microsoft.com/office/drawing/2014/main" id="{5B6D6763-5398-4417-B950-FB94B20D3DD4}"/>
              </a:ext>
            </a:extLst>
          </p:cNvPr>
          <p:cNvSpPr>
            <a:spLocks noGrp="1"/>
          </p:cNvSpPr>
          <p:nvPr>
            <p:ph type="pic" sz="quarter" idx="23" hasCustomPrompt="1"/>
          </p:nvPr>
        </p:nvSpPr>
        <p:spPr>
          <a:xfrm>
            <a:off x="8160000" y="1751013"/>
            <a:ext cx="40320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2" name="Picture Placeholder 9">
            <a:extLst>
              <a:ext uri="{FF2B5EF4-FFF2-40B4-BE49-F238E27FC236}">
                <a16:creationId xmlns:a16="http://schemas.microsoft.com/office/drawing/2014/main" id="{2AB71ABD-9BB8-42CA-B0AC-FA327D68E8CE}"/>
              </a:ext>
            </a:extLst>
          </p:cNvPr>
          <p:cNvSpPr>
            <a:spLocks noGrp="1"/>
          </p:cNvSpPr>
          <p:nvPr>
            <p:ph type="pic" sz="quarter" idx="24" hasCustomPrompt="1"/>
          </p:nvPr>
        </p:nvSpPr>
        <p:spPr>
          <a:xfrm>
            <a:off x="0" y="1751013"/>
            <a:ext cx="4032000" cy="2052000"/>
          </a:xfrm>
          <a:solidFill>
            <a:schemeClr val="tx2"/>
          </a:solidFill>
        </p:spPr>
        <p:txBody>
          <a:bodyPr anchor="ctr"/>
          <a:lstStyle>
            <a:lvl1pPr algn="ctr">
              <a:defRPr sz="1600">
                <a:solidFill>
                  <a:schemeClr val="bg1"/>
                </a:solidFill>
              </a:defRPr>
            </a:lvl1pPr>
          </a:lstStyle>
          <a:p>
            <a:r>
              <a:rPr lang="en-GB"/>
              <a:t>Click to insert picture</a:t>
            </a:r>
          </a:p>
        </p:txBody>
      </p:sp>
    </p:spTree>
    <p:extLst>
      <p:ext uri="{BB962C8B-B14F-4D97-AF65-F5344CB8AC3E}">
        <p14:creationId xmlns:p14="http://schemas.microsoft.com/office/powerpoint/2010/main" val="3121224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hree points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F7-C096-4A24-AD84-895BB6FDE3C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AC5B2381-4BFA-4B58-83FE-AA3C1F91BFA7}"/>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1EB9D43E-2372-4A31-8B68-D98BF92FFCA5}"/>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8" name="Text Placeholder 5">
            <a:extLst>
              <a:ext uri="{FF2B5EF4-FFF2-40B4-BE49-F238E27FC236}">
                <a16:creationId xmlns:a16="http://schemas.microsoft.com/office/drawing/2014/main" id="{F9121CFB-5BA4-434E-BA5A-30BC5F6AD685}"/>
              </a:ext>
            </a:extLst>
          </p:cNvPr>
          <p:cNvSpPr>
            <a:spLocks noGrp="1"/>
          </p:cNvSpPr>
          <p:nvPr>
            <p:ph type="body" sz="quarter" idx="16" hasCustomPrompt="1"/>
          </p:nvPr>
        </p:nvSpPr>
        <p:spPr>
          <a:xfrm>
            <a:off x="4080000" y="3839013"/>
            <a:ext cx="4039200" cy="2052000"/>
          </a:xfrm>
          <a:solidFill>
            <a:schemeClr val="bg1">
              <a:lumMod val="95000"/>
            </a:schemeClr>
          </a:solidFill>
        </p:spPr>
        <p:txBody>
          <a:bodyPr vert="horz" lIns="180000" tIns="144000" rIns="180000" bIns="0" rtlCol="0">
            <a:noAutofit/>
          </a:bodyPr>
          <a:lstStyle>
            <a:lvl1pPr marL="9525" marR="0" indent="0"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lang="en-US" sz="2200" dirty="0">
                <a:solidFill>
                  <a:schemeClr val="accent1"/>
                </a:solidFill>
                <a:latin typeface="+mj-lt"/>
              </a:defRPr>
            </a:lvl1pPr>
            <a:lvl2pPr marL="9525" indent="0">
              <a:tabLst/>
              <a:defRPr lang="en-GB" sz="1500" b="0" kern="1200" dirty="0">
                <a:solidFill>
                  <a:schemeClr val="tx2"/>
                </a:solidFill>
                <a:latin typeface="+mn-lt"/>
                <a:ea typeface="+mn-ea"/>
                <a:cs typeface="+mn-cs"/>
              </a:defRPr>
            </a:lvl2pPr>
          </a:lstStyle>
          <a:p>
            <a:pPr marL="9525" lvl="0">
              <a:tabLst/>
            </a:pPr>
            <a:r>
              <a:rPr lang="en-US" dirty="0"/>
              <a:t>Click to edit point</a:t>
            </a:r>
          </a:p>
          <a:p>
            <a:pPr marL="9525" marR="0" lvl="1" indent="-376238"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dirty="0"/>
              <a:t>Second level</a:t>
            </a:r>
            <a:endParaRPr lang="en-GB" dirty="0"/>
          </a:p>
        </p:txBody>
      </p:sp>
      <p:sp>
        <p:nvSpPr>
          <p:cNvPr id="11" name="Picture Placeholder 9">
            <a:extLst>
              <a:ext uri="{FF2B5EF4-FFF2-40B4-BE49-F238E27FC236}">
                <a16:creationId xmlns:a16="http://schemas.microsoft.com/office/drawing/2014/main" id="{8F82BE91-3964-48C2-83EF-465E652174FA}"/>
              </a:ext>
            </a:extLst>
          </p:cNvPr>
          <p:cNvSpPr>
            <a:spLocks noGrp="1"/>
          </p:cNvSpPr>
          <p:nvPr>
            <p:ph type="pic" sz="quarter" idx="18" hasCustomPrompt="1"/>
          </p:nvPr>
        </p:nvSpPr>
        <p:spPr>
          <a:xfrm>
            <a:off x="4080000" y="1751011"/>
            <a:ext cx="40392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0" name="Picture Placeholder 9">
            <a:extLst>
              <a:ext uri="{FF2B5EF4-FFF2-40B4-BE49-F238E27FC236}">
                <a16:creationId xmlns:a16="http://schemas.microsoft.com/office/drawing/2014/main" id="{5B6D6763-5398-4417-B950-FB94B20D3DD4}"/>
              </a:ext>
            </a:extLst>
          </p:cNvPr>
          <p:cNvSpPr>
            <a:spLocks noGrp="1"/>
          </p:cNvSpPr>
          <p:nvPr>
            <p:ph type="pic" sz="quarter" idx="23" hasCustomPrompt="1"/>
          </p:nvPr>
        </p:nvSpPr>
        <p:spPr>
          <a:xfrm>
            <a:off x="8160000" y="3839013"/>
            <a:ext cx="40392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2" name="Picture Placeholder 9">
            <a:extLst>
              <a:ext uri="{FF2B5EF4-FFF2-40B4-BE49-F238E27FC236}">
                <a16:creationId xmlns:a16="http://schemas.microsoft.com/office/drawing/2014/main" id="{2AB71ABD-9BB8-42CA-B0AC-FA327D68E8CE}"/>
              </a:ext>
            </a:extLst>
          </p:cNvPr>
          <p:cNvSpPr>
            <a:spLocks noGrp="1"/>
          </p:cNvSpPr>
          <p:nvPr>
            <p:ph type="pic" sz="quarter" idx="24" hasCustomPrompt="1"/>
          </p:nvPr>
        </p:nvSpPr>
        <p:spPr>
          <a:xfrm>
            <a:off x="0" y="3839013"/>
            <a:ext cx="4039200" cy="2052000"/>
          </a:xfrm>
          <a:solidFill>
            <a:schemeClr val="tx2"/>
          </a:solidFill>
        </p:spPr>
        <p:txBody>
          <a:bodyPr anchor="ctr"/>
          <a:lstStyle>
            <a:lvl1pPr algn="ctr">
              <a:defRPr sz="1600">
                <a:solidFill>
                  <a:schemeClr val="bg1"/>
                </a:solidFill>
              </a:defRPr>
            </a:lvl1pPr>
          </a:lstStyle>
          <a:p>
            <a:r>
              <a:rPr lang="en-GB"/>
              <a:t>Click to insert picture</a:t>
            </a:r>
          </a:p>
        </p:txBody>
      </p:sp>
      <p:sp>
        <p:nvSpPr>
          <p:cNvPr id="16" name="Text Placeholder 5">
            <a:extLst>
              <a:ext uri="{FF2B5EF4-FFF2-40B4-BE49-F238E27FC236}">
                <a16:creationId xmlns:a16="http://schemas.microsoft.com/office/drawing/2014/main" id="{A48D3433-5954-4B67-BE48-13721B2CB4FB}"/>
              </a:ext>
            </a:extLst>
          </p:cNvPr>
          <p:cNvSpPr>
            <a:spLocks noGrp="1"/>
          </p:cNvSpPr>
          <p:nvPr>
            <p:ph type="body" sz="quarter" idx="26" hasCustomPrompt="1"/>
          </p:nvPr>
        </p:nvSpPr>
        <p:spPr>
          <a:xfrm>
            <a:off x="8160000" y="1751011"/>
            <a:ext cx="4039200" cy="2052000"/>
          </a:xfrm>
          <a:solidFill>
            <a:schemeClr val="bg1">
              <a:lumMod val="95000"/>
            </a:schemeClr>
          </a:solidFill>
        </p:spPr>
        <p:txBody>
          <a:bodyPr vert="horz" lIns="180000" tIns="144000" rIns="396000" bIns="0" rtlCol="0">
            <a:noAutofit/>
          </a:bodyPr>
          <a:lstStyle>
            <a:lvl1pPr marL="0" indent="0">
              <a:defRPr lang="en-US" sz="2200" dirty="0" smtClean="0">
                <a:solidFill>
                  <a:schemeClr val="accent1"/>
                </a:solidFill>
                <a:latin typeface="+mj-lt"/>
              </a:defRPr>
            </a:lvl1pPr>
            <a:lvl2pPr marL="9525" indent="-376238">
              <a:tabLst/>
              <a:defRPr lang="en-GB" sz="1500" b="0" kern="1200" dirty="0">
                <a:solidFill>
                  <a:schemeClr val="tx2"/>
                </a:solidFill>
                <a:latin typeface="+mn-lt"/>
                <a:ea typeface="+mn-ea"/>
                <a:cs typeface="+mn-cs"/>
              </a:defRPr>
            </a:lvl2pPr>
          </a:lstStyle>
          <a:p>
            <a:pPr marL="9525" marR="0" lvl="0" fontAlgn="auto">
              <a:buClrTx/>
              <a:buSzTx/>
              <a:tabLst/>
            </a:pPr>
            <a:r>
              <a:rPr lang="en-US" dirty="0"/>
              <a:t>Click to edit point</a:t>
            </a:r>
          </a:p>
          <a:p>
            <a:pPr marL="9525" marR="0" lvl="1" indent="-376238"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dirty="0"/>
              <a:t>Second level</a:t>
            </a:r>
            <a:endParaRPr lang="en-GB" dirty="0"/>
          </a:p>
        </p:txBody>
      </p:sp>
      <p:sp>
        <p:nvSpPr>
          <p:cNvPr id="14" name="Text Placeholder 5">
            <a:extLst>
              <a:ext uri="{FF2B5EF4-FFF2-40B4-BE49-F238E27FC236}">
                <a16:creationId xmlns:a16="http://schemas.microsoft.com/office/drawing/2014/main" id="{3A05CB92-10AB-D044-AD85-A1F0404A69B0}"/>
              </a:ext>
            </a:extLst>
          </p:cNvPr>
          <p:cNvSpPr>
            <a:spLocks noGrp="1"/>
          </p:cNvSpPr>
          <p:nvPr>
            <p:ph type="body" sz="quarter" idx="27" hasCustomPrompt="1"/>
          </p:nvPr>
        </p:nvSpPr>
        <p:spPr>
          <a:xfrm>
            <a:off x="0" y="1751011"/>
            <a:ext cx="4039200" cy="2052000"/>
          </a:xfrm>
          <a:solidFill>
            <a:schemeClr val="bg1">
              <a:lumMod val="95000"/>
            </a:schemeClr>
          </a:solidFill>
        </p:spPr>
        <p:txBody>
          <a:bodyPr vert="horz" lIns="396000" tIns="144000" rIns="180000" bIns="0" rtlCol="0">
            <a:noAutofit/>
          </a:bodyPr>
          <a:lstStyle>
            <a:lvl1pPr marL="9525" indent="0">
              <a:tabLst/>
              <a:defRPr lang="en-US" sz="2200" dirty="0" smtClean="0">
                <a:solidFill>
                  <a:schemeClr val="accent1"/>
                </a:solidFill>
                <a:latin typeface="+mj-lt"/>
              </a:defRPr>
            </a:lvl1pPr>
            <a:lvl2pPr marL="9525" indent="-376238">
              <a:tabLst/>
              <a:defRPr lang="en-GB" sz="1500" b="0" kern="1200" dirty="0">
                <a:solidFill>
                  <a:schemeClr val="tx2"/>
                </a:solidFill>
                <a:latin typeface="+mn-lt"/>
                <a:ea typeface="+mn-ea"/>
                <a:cs typeface="+mn-cs"/>
              </a:defRPr>
            </a:lvl2pPr>
          </a:lstStyle>
          <a:p>
            <a:pPr marL="9525" marR="0" lvl="0" fontAlgn="auto">
              <a:buClrTx/>
              <a:buSzTx/>
              <a:tabLst/>
            </a:pPr>
            <a:r>
              <a:rPr lang="en-US" dirty="0"/>
              <a:t>Click to edit point</a:t>
            </a:r>
          </a:p>
          <a:p>
            <a:pPr marL="9525" marR="0" lvl="1" indent="-376238" algn="l"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US" dirty="0"/>
              <a:t>Second level</a:t>
            </a:r>
            <a:endParaRPr lang="en-GB" dirty="0"/>
          </a:p>
        </p:txBody>
      </p:sp>
    </p:spTree>
    <p:extLst>
      <p:ext uri="{BB962C8B-B14F-4D97-AF65-F5344CB8AC3E}">
        <p14:creationId xmlns:p14="http://schemas.microsoft.com/office/powerpoint/2010/main" val="122992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Four Charts">
    <p:spTree>
      <p:nvGrpSpPr>
        <p:cNvPr id="1" name=""/>
        <p:cNvGrpSpPr/>
        <p:nvPr/>
      </p:nvGrpSpPr>
      <p:grpSpPr>
        <a:xfrm>
          <a:off x="0" y="0"/>
          <a:ext cx="0" cy="0"/>
          <a:chOff x="0" y="0"/>
          <a:chExt cx="0" cy="0"/>
        </a:xfrm>
      </p:grpSpPr>
      <p:sp>
        <p:nvSpPr>
          <p:cNvPr id="15" name="Chart Placeholder 14">
            <a:extLst>
              <a:ext uri="{FF2B5EF4-FFF2-40B4-BE49-F238E27FC236}">
                <a16:creationId xmlns:a16="http://schemas.microsoft.com/office/drawing/2014/main" id="{4786B320-D8D1-4625-B36D-D278080C9418}"/>
              </a:ext>
            </a:extLst>
          </p:cNvPr>
          <p:cNvSpPr>
            <a:spLocks noGrp="1"/>
          </p:cNvSpPr>
          <p:nvPr>
            <p:ph type="chart" sz="quarter" idx="26" hasCustomPrompt="1"/>
          </p:nvPr>
        </p:nvSpPr>
        <p:spPr>
          <a:xfrm>
            <a:off x="624249" y="2191846"/>
            <a:ext cx="2250000" cy="3702541"/>
          </a:xfrm>
        </p:spPr>
        <p:txBody>
          <a:bodyPr anchor="ctr"/>
          <a:lstStyle>
            <a:lvl1pPr algn="ctr">
              <a:defRPr/>
            </a:lvl1pPr>
          </a:lstStyle>
          <a:p>
            <a:r>
              <a:rPr lang="en-GB"/>
              <a:t>Click icon to </a:t>
            </a:r>
            <a:br>
              <a:rPr lang="en-GB"/>
            </a:br>
            <a:r>
              <a:rPr lang="en-GB"/>
              <a:t>add chart</a:t>
            </a:r>
          </a:p>
        </p:txBody>
      </p:sp>
      <p:sp>
        <p:nvSpPr>
          <p:cNvPr id="16" name="Chart Placeholder 14">
            <a:extLst>
              <a:ext uri="{FF2B5EF4-FFF2-40B4-BE49-F238E27FC236}">
                <a16:creationId xmlns:a16="http://schemas.microsoft.com/office/drawing/2014/main" id="{298A8A07-8B59-44A7-89B3-A90E91280849}"/>
              </a:ext>
            </a:extLst>
          </p:cNvPr>
          <p:cNvSpPr>
            <a:spLocks noGrp="1"/>
          </p:cNvSpPr>
          <p:nvPr>
            <p:ph type="chart" sz="quarter" idx="27" hasCustomPrompt="1"/>
          </p:nvPr>
        </p:nvSpPr>
        <p:spPr>
          <a:xfrm>
            <a:off x="3522083" y="2190141"/>
            <a:ext cx="2250000" cy="3704246"/>
          </a:xfrm>
        </p:spPr>
        <p:txBody>
          <a:bodyPr anchor="ctr"/>
          <a:lstStyle>
            <a:lvl1pPr algn="ctr">
              <a:defRPr/>
            </a:lvl1pPr>
          </a:lstStyle>
          <a:p>
            <a:r>
              <a:rPr lang="en-GB"/>
              <a:t>Click icon to </a:t>
            </a:r>
            <a:br>
              <a:rPr lang="en-GB"/>
            </a:br>
            <a:r>
              <a:rPr lang="en-GB"/>
              <a:t>add chart</a:t>
            </a:r>
          </a:p>
        </p:txBody>
      </p:sp>
      <p:sp>
        <p:nvSpPr>
          <p:cNvPr id="17" name="Chart Placeholder 14">
            <a:extLst>
              <a:ext uri="{FF2B5EF4-FFF2-40B4-BE49-F238E27FC236}">
                <a16:creationId xmlns:a16="http://schemas.microsoft.com/office/drawing/2014/main" id="{7BF9ADD6-7635-4719-9294-2C7CB88A7AE7}"/>
              </a:ext>
            </a:extLst>
          </p:cNvPr>
          <p:cNvSpPr>
            <a:spLocks noGrp="1"/>
          </p:cNvSpPr>
          <p:nvPr>
            <p:ph type="chart" sz="quarter" idx="28" hasCustomPrompt="1"/>
          </p:nvPr>
        </p:nvSpPr>
        <p:spPr>
          <a:xfrm>
            <a:off x="6419917" y="2190141"/>
            <a:ext cx="2250000" cy="3704246"/>
          </a:xfrm>
        </p:spPr>
        <p:txBody>
          <a:bodyPr anchor="ctr"/>
          <a:lstStyle>
            <a:lvl1pPr algn="ctr">
              <a:defRPr/>
            </a:lvl1pPr>
          </a:lstStyle>
          <a:p>
            <a:r>
              <a:rPr lang="en-GB"/>
              <a:t>Click icon to </a:t>
            </a:r>
            <a:br>
              <a:rPr lang="en-GB"/>
            </a:br>
            <a:r>
              <a:rPr lang="en-GB"/>
              <a:t>add chart</a:t>
            </a:r>
          </a:p>
        </p:txBody>
      </p:sp>
      <p:sp>
        <p:nvSpPr>
          <p:cNvPr id="18" name="Chart Placeholder 14">
            <a:extLst>
              <a:ext uri="{FF2B5EF4-FFF2-40B4-BE49-F238E27FC236}">
                <a16:creationId xmlns:a16="http://schemas.microsoft.com/office/drawing/2014/main" id="{72CB465C-BA08-42D2-9D14-458C047620A0}"/>
              </a:ext>
            </a:extLst>
          </p:cNvPr>
          <p:cNvSpPr>
            <a:spLocks noGrp="1"/>
          </p:cNvSpPr>
          <p:nvPr>
            <p:ph type="chart" sz="quarter" idx="29" hasCustomPrompt="1"/>
          </p:nvPr>
        </p:nvSpPr>
        <p:spPr>
          <a:xfrm>
            <a:off x="9317751" y="2190142"/>
            <a:ext cx="2250000" cy="3704246"/>
          </a:xfrm>
        </p:spPr>
        <p:txBody>
          <a:bodyPr anchor="ctr"/>
          <a:lstStyle>
            <a:lvl1pPr algn="ctr">
              <a:defRPr/>
            </a:lvl1pPr>
          </a:lstStyle>
          <a:p>
            <a:r>
              <a:rPr lang="en-GB"/>
              <a:t>Click icon to </a:t>
            </a:r>
            <a:br>
              <a:rPr lang="en-GB"/>
            </a:br>
            <a:r>
              <a:rPr lang="en-GB"/>
              <a:t>add chart</a:t>
            </a:r>
          </a:p>
        </p:txBody>
      </p:sp>
      <p:sp>
        <p:nvSpPr>
          <p:cNvPr id="2" name="Title 1">
            <a:extLst>
              <a:ext uri="{FF2B5EF4-FFF2-40B4-BE49-F238E27FC236}">
                <a16:creationId xmlns:a16="http://schemas.microsoft.com/office/drawing/2014/main" id="{3B7DEC67-67C4-4FAA-BCB6-6798DF2BD2CE}"/>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grpSp>
        <p:nvGrpSpPr>
          <p:cNvPr id="6" name="Group 5">
            <a:extLst>
              <a:ext uri="{FF2B5EF4-FFF2-40B4-BE49-F238E27FC236}">
                <a16:creationId xmlns:a16="http://schemas.microsoft.com/office/drawing/2014/main" id="{F8808572-41FF-DE4B-972D-5481B04684BA}"/>
              </a:ext>
            </a:extLst>
          </p:cNvPr>
          <p:cNvGrpSpPr/>
          <p:nvPr userDrawn="1"/>
        </p:nvGrpSpPr>
        <p:grpSpPr>
          <a:xfrm>
            <a:off x="3198166" y="1799999"/>
            <a:ext cx="5795668" cy="4094387"/>
            <a:chOff x="3198166" y="1800000"/>
            <a:chExt cx="5795668" cy="3870000"/>
          </a:xfrm>
        </p:grpSpPr>
        <p:cxnSp>
          <p:nvCxnSpPr>
            <p:cNvPr id="11" name="Straight Connector 10">
              <a:extLst>
                <a:ext uri="{FF2B5EF4-FFF2-40B4-BE49-F238E27FC236}">
                  <a16:creationId xmlns:a16="http://schemas.microsoft.com/office/drawing/2014/main" id="{6E751FE3-4D06-4123-B809-8230CB03938F}"/>
                </a:ext>
              </a:extLst>
            </p:cNvPr>
            <p:cNvCxnSpPr/>
            <p:nvPr userDrawn="1"/>
          </p:nvCxnSpPr>
          <p:spPr>
            <a:xfrm>
              <a:off x="3198166" y="1800000"/>
              <a:ext cx="0" cy="387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116C3B-948F-450B-B770-E7B633E3DAED}"/>
                </a:ext>
              </a:extLst>
            </p:cNvPr>
            <p:cNvCxnSpPr/>
            <p:nvPr userDrawn="1"/>
          </p:nvCxnSpPr>
          <p:spPr>
            <a:xfrm>
              <a:off x="6096000" y="1800000"/>
              <a:ext cx="0" cy="387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E454C4-45C0-4B1F-B312-F940122CB6CB}"/>
                </a:ext>
              </a:extLst>
            </p:cNvPr>
            <p:cNvCxnSpPr/>
            <p:nvPr userDrawn="1"/>
          </p:nvCxnSpPr>
          <p:spPr>
            <a:xfrm>
              <a:off x="8993834" y="1800000"/>
              <a:ext cx="0" cy="387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ext Placeholder 7">
            <a:extLst>
              <a:ext uri="{FF2B5EF4-FFF2-40B4-BE49-F238E27FC236}">
                <a16:creationId xmlns:a16="http://schemas.microsoft.com/office/drawing/2014/main" id="{9562D8D6-B317-C44A-9FBC-67A50E85033E}"/>
              </a:ext>
            </a:extLst>
          </p:cNvPr>
          <p:cNvSpPr>
            <a:spLocks noGrp="1"/>
          </p:cNvSpPr>
          <p:nvPr>
            <p:ph type="body" sz="quarter" idx="15" hasCustomPrompt="1"/>
          </p:nvPr>
        </p:nvSpPr>
        <p:spPr>
          <a:xfrm>
            <a:off x="395287" y="1776345"/>
            <a:ext cx="2714625" cy="211505"/>
          </a:xfrm>
        </p:spPr>
        <p:txBody>
          <a:bodyPr/>
          <a:lstStyle>
            <a:lvl1pPr algn="ctr">
              <a:defRPr sz="1500" b="1">
                <a:solidFill>
                  <a:schemeClr val="accent1"/>
                </a:solidFill>
              </a:defRPr>
            </a:lvl1pPr>
          </a:lstStyle>
          <a:p>
            <a:pPr lvl="0"/>
            <a:r>
              <a:rPr lang="en-US" dirty="0"/>
              <a:t>Click to add chart title</a:t>
            </a:r>
            <a:endParaRPr lang="en-GB" dirty="0"/>
          </a:p>
        </p:txBody>
      </p:sp>
      <p:sp>
        <p:nvSpPr>
          <p:cNvPr id="20" name="Text Placeholder 7">
            <a:extLst>
              <a:ext uri="{FF2B5EF4-FFF2-40B4-BE49-F238E27FC236}">
                <a16:creationId xmlns:a16="http://schemas.microsoft.com/office/drawing/2014/main" id="{9AB88EDB-048B-6449-BCB3-CBDB824AE962}"/>
              </a:ext>
            </a:extLst>
          </p:cNvPr>
          <p:cNvSpPr>
            <a:spLocks noGrp="1"/>
          </p:cNvSpPr>
          <p:nvPr>
            <p:ph type="body" sz="quarter" idx="33" hasCustomPrompt="1"/>
          </p:nvPr>
        </p:nvSpPr>
        <p:spPr>
          <a:xfrm>
            <a:off x="3303424" y="1776345"/>
            <a:ext cx="2714625" cy="211505"/>
          </a:xfrm>
        </p:spPr>
        <p:txBody>
          <a:bodyPr/>
          <a:lstStyle>
            <a:lvl1pPr algn="ctr">
              <a:defRPr sz="1500" b="1">
                <a:solidFill>
                  <a:schemeClr val="accent1"/>
                </a:solidFill>
              </a:defRPr>
            </a:lvl1pPr>
          </a:lstStyle>
          <a:p>
            <a:pPr lvl="0"/>
            <a:r>
              <a:rPr lang="en-US" dirty="0"/>
              <a:t>Click to add chart title</a:t>
            </a:r>
            <a:endParaRPr lang="en-GB" dirty="0"/>
          </a:p>
        </p:txBody>
      </p:sp>
      <p:sp>
        <p:nvSpPr>
          <p:cNvPr id="24" name="Text Placeholder 7">
            <a:extLst>
              <a:ext uri="{FF2B5EF4-FFF2-40B4-BE49-F238E27FC236}">
                <a16:creationId xmlns:a16="http://schemas.microsoft.com/office/drawing/2014/main" id="{2A1B32C2-AB03-2D45-95A5-944B4C0B1860}"/>
              </a:ext>
            </a:extLst>
          </p:cNvPr>
          <p:cNvSpPr>
            <a:spLocks noGrp="1"/>
          </p:cNvSpPr>
          <p:nvPr>
            <p:ph type="body" sz="quarter" idx="34" hasCustomPrompt="1"/>
          </p:nvPr>
        </p:nvSpPr>
        <p:spPr>
          <a:xfrm>
            <a:off x="6211562" y="1776345"/>
            <a:ext cx="2714625" cy="211505"/>
          </a:xfrm>
        </p:spPr>
        <p:txBody>
          <a:bodyPr/>
          <a:lstStyle>
            <a:lvl1pPr algn="ctr">
              <a:defRPr sz="1500" b="1">
                <a:solidFill>
                  <a:schemeClr val="accent1"/>
                </a:solidFill>
              </a:defRPr>
            </a:lvl1pPr>
          </a:lstStyle>
          <a:p>
            <a:pPr lvl="0"/>
            <a:r>
              <a:rPr lang="en-US" dirty="0"/>
              <a:t>Click to add chart title</a:t>
            </a:r>
            <a:endParaRPr lang="en-GB" dirty="0"/>
          </a:p>
        </p:txBody>
      </p:sp>
      <p:sp>
        <p:nvSpPr>
          <p:cNvPr id="25" name="Text Placeholder 7">
            <a:extLst>
              <a:ext uri="{FF2B5EF4-FFF2-40B4-BE49-F238E27FC236}">
                <a16:creationId xmlns:a16="http://schemas.microsoft.com/office/drawing/2014/main" id="{99A16684-A40E-5D4C-94E2-1CCC776BCB99}"/>
              </a:ext>
            </a:extLst>
          </p:cNvPr>
          <p:cNvSpPr>
            <a:spLocks noGrp="1"/>
          </p:cNvSpPr>
          <p:nvPr>
            <p:ph type="body" sz="quarter" idx="35" hasCustomPrompt="1"/>
          </p:nvPr>
        </p:nvSpPr>
        <p:spPr>
          <a:xfrm>
            <a:off x="9085438" y="1776345"/>
            <a:ext cx="2714625" cy="211505"/>
          </a:xfrm>
        </p:spPr>
        <p:txBody>
          <a:bodyPr/>
          <a:lstStyle>
            <a:lvl1pPr algn="ctr">
              <a:defRPr sz="1500" b="1">
                <a:solidFill>
                  <a:schemeClr val="accent1"/>
                </a:solidFill>
              </a:defRPr>
            </a:lvl1pPr>
          </a:lstStyle>
          <a:p>
            <a:pPr lvl="0"/>
            <a:r>
              <a:rPr lang="en-US" dirty="0"/>
              <a:t>Click to add chart title</a:t>
            </a:r>
            <a:endParaRPr lang="en-GB" dirty="0"/>
          </a:p>
        </p:txBody>
      </p:sp>
    </p:spTree>
    <p:extLst>
      <p:ext uri="{BB962C8B-B14F-4D97-AF65-F5344CB8AC3E}">
        <p14:creationId xmlns:p14="http://schemas.microsoft.com/office/powerpoint/2010/main" val="93168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8A6A2E-4DA8-194F-AF69-32C04E2B8F5D}"/>
              </a:ext>
            </a:extLst>
          </p:cNvPr>
          <p:cNvSpPr/>
          <p:nvPr userDrawn="1"/>
        </p:nvSpPr>
        <p:spPr>
          <a:xfrm>
            <a:off x="0" y="0"/>
            <a:ext cx="12192000" cy="5896800"/>
          </a:xfrm>
          <a:prstGeom prst="rect">
            <a:avLst/>
          </a:prstGeom>
          <a:solidFill>
            <a:srgbClr val="F2F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CF6798E1-770E-E24A-B91F-043C784E8887}"/>
              </a:ext>
            </a:extLst>
          </p:cNvPr>
          <p:cNvSpPr/>
          <p:nvPr userDrawn="1"/>
        </p:nvSpPr>
        <p:spPr>
          <a:xfrm rot="5400000">
            <a:off x="5700000" y="-12000"/>
            <a:ext cx="6480000" cy="6504000"/>
          </a:xfrm>
          <a:custGeom>
            <a:avLst/>
            <a:gdLst>
              <a:gd name="connsiteX0" fmla="*/ 0 w 6480000"/>
              <a:gd name="connsiteY0" fmla="*/ 4339731 h 6504000"/>
              <a:gd name="connsiteX1" fmla="*/ 0 w 6480000"/>
              <a:gd name="connsiteY1" fmla="*/ 1972269 h 6504000"/>
              <a:gd name="connsiteX2" fmla="*/ 47102 w 6480000"/>
              <a:gd name="connsiteY2" fmla="*/ 1852807 h 6504000"/>
              <a:gd name="connsiteX3" fmla="*/ 1980845 w 6480000"/>
              <a:gd name="connsiteY3" fmla="*/ 11156 h 6504000"/>
              <a:gd name="connsiteX4" fmla="*/ 2013815 w 6480000"/>
              <a:gd name="connsiteY4" fmla="*/ 0 h 6504000"/>
              <a:gd name="connsiteX5" fmla="*/ 4250185 w 6480000"/>
              <a:gd name="connsiteY5" fmla="*/ 0 h 6504000"/>
              <a:gd name="connsiteX6" fmla="*/ 4283155 w 6480000"/>
              <a:gd name="connsiteY6" fmla="*/ 11156 h 6504000"/>
              <a:gd name="connsiteX7" fmla="*/ 6480000 w 6480000"/>
              <a:gd name="connsiteY7" fmla="*/ 3156000 h 6504000"/>
              <a:gd name="connsiteX8" fmla="*/ 3132000 w 6480000"/>
              <a:gd name="connsiteY8" fmla="*/ 6504000 h 6504000"/>
              <a:gd name="connsiteX9" fmla="*/ 47102 w 6480000"/>
              <a:gd name="connsiteY9" fmla="*/ 4459193 h 6504000"/>
              <a:gd name="connsiteX10" fmla="*/ 0 w 6480000"/>
              <a:gd name="connsiteY10" fmla="*/ 4339731 h 6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0000" h="6504000">
                <a:moveTo>
                  <a:pt x="0" y="4339731"/>
                </a:moveTo>
                <a:lnTo>
                  <a:pt x="0" y="1972269"/>
                </a:lnTo>
                <a:lnTo>
                  <a:pt x="47102" y="1852807"/>
                </a:lnTo>
                <a:cubicBezTo>
                  <a:pt x="407116" y="1001640"/>
                  <a:pt x="1109114" y="330340"/>
                  <a:pt x="1980845" y="11156"/>
                </a:cubicBezTo>
                <a:lnTo>
                  <a:pt x="2013815" y="0"/>
                </a:lnTo>
                <a:lnTo>
                  <a:pt x="4250185" y="0"/>
                </a:lnTo>
                <a:lnTo>
                  <a:pt x="4283155" y="11156"/>
                </a:lnTo>
                <a:cubicBezTo>
                  <a:pt x="5565113" y="480544"/>
                  <a:pt x="6480000" y="1711430"/>
                  <a:pt x="6480000" y="3156000"/>
                </a:cubicBezTo>
                <a:cubicBezTo>
                  <a:pt x="6480000" y="5005049"/>
                  <a:pt x="4981049" y="6504000"/>
                  <a:pt x="3132000" y="6504000"/>
                </a:cubicBezTo>
                <a:cubicBezTo>
                  <a:pt x="1745213" y="6504000"/>
                  <a:pt x="555357" y="5660840"/>
                  <a:pt x="47102" y="4459193"/>
                </a:cubicBezTo>
                <a:lnTo>
                  <a:pt x="0" y="4339731"/>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a:p>
        </p:txBody>
      </p:sp>
      <p:sp>
        <p:nvSpPr>
          <p:cNvPr id="6" name="Oval 5">
            <a:extLst>
              <a:ext uri="{FF2B5EF4-FFF2-40B4-BE49-F238E27FC236}">
                <a16:creationId xmlns:a16="http://schemas.microsoft.com/office/drawing/2014/main" id="{E4C6D32F-807C-4EE5-B0E3-AB5DC671173C}"/>
              </a:ext>
            </a:extLst>
          </p:cNvPr>
          <p:cNvSpPr>
            <a:spLocks noChangeAspect="1"/>
          </p:cNvSpPr>
          <p:nvPr userDrawn="1"/>
        </p:nvSpPr>
        <p:spPr>
          <a:xfrm>
            <a:off x="900000" y="1728000"/>
            <a:ext cx="3960000" cy="39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a:extLst>
              <a:ext uri="{FF2B5EF4-FFF2-40B4-BE49-F238E27FC236}">
                <a16:creationId xmlns:a16="http://schemas.microsoft.com/office/drawing/2014/main" id="{3B7DEC67-67C4-4FAA-BCB6-6798DF2BD2CE}"/>
              </a:ext>
            </a:extLst>
          </p:cNvPr>
          <p:cNvSpPr>
            <a:spLocks noGrp="1"/>
          </p:cNvSpPr>
          <p:nvPr>
            <p:ph type="title" hasCustomPrompt="1"/>
          </p:nvPr>
        </p:nvSpPr>
        <p:spPr>
          <a:xfrm>
            <a:off x="395289" y="342000"/>
            <a:ext cx="5789612" cy="657799"/>
          </a:xfrm>
        </p:spPr>
        <p:txBody>
          <a:bodyPr/>
          <a:lstStyle/>
          <a:p>
            <a:r>
              <a:rPr lang="en-GB" dirty="0"/>
              <a:t>Click to edit title</a:t>
            </a:r>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5" name="Text Placeholder 6">
            <a:extLst>
              <a:ext uri="{FF2B5EF4-FFF2-40B4-BE49-F238E27FC236}">
                <a16:creationId xmlns:a16="http://schemas.microsoft.com/office/drawing/2014/main" id="{E1EE6C78-6C9D-46F5-BED7-5118ED2EC447}"/>
              </a:ext>
            </a:extLst>
          </p:cNvPr>
          <p:cNvSpPr>
            <a:spLocks noGrp="1" noChangeAspect="1"/>
          </p:cNvSpPr>
          <p:nvPr>
            <p:ph type="body" sz="quarter" idx="25" hasCustomPrompt="1"/>
          </p:nvPr>
        </p:nvSpPr>
        <p:spPr>
          <a:xfrm>
            <a:off x="396000" y="1980000"/>
            <a:ext cx="1259843" cy="1260000"/>
          </a:xfrm>
          <a:prstGeom prst="ellipse">
            <a:avLst/>
          </a:prstGeom>
          <a:solidFill>
            <a:schemeClr val="accent1"/>
          </a:solidFill>
        </p:spPr>
        <p:txBody>
          <a:bodyPr anchor="ctr"/>
          <a:lstStyle>
            <a:lvl1pPr algn="ctr">
              <a:lnSpc>
                <a:spcPct val="100000"/>
              </a:lnSpc>
              <a:spcAft>
                <a:spcPts val="0"/>
              </a:spcAft>
              <a:defRPr sz="1800">
                <a:solidFill>
                  <a:schemeClr val="bg1"/>
                </a:solidFill>
                <a:latin typeface="+mj-lt"/>
              </a:defRPr>
            </a:lvl1pPr>
          </a:lstStyle>
          <a:p>
            <a:pPr lvl="0"/>
            <a:r>
              <a:rPr lang="en-US" dirty="0"/>
              <a:t>Option for data point</a:t>
            </a:r>
            <a:endParaRPr lang="en-GB" dirty="0"/>
          </a:p>
        </p:txBody>
      </p:sp>
      <p:sp>
        <p:nvSpPr>
          <p:cNvPr id="22" name="Text Placeholder 6">
            <a:extLst>
              <a:ext uri="{FF2B5EF4-FFF2-40B4-BE49-F238E27FC236}">
                <a16:creationId xmlns:a16="http://schemas.microsoft.com/office/drawing/2014/main" id="{6B3B1842-3BCD-40A7-B137-7C45F402698F}"/>
              </a:ext>
            </a:extLst>
          </p:cNvPr>
          <p:cNvSpPr>
            <a:spLocks noGrp="1" noChangeAspect="1"/>
          </p:cNvSpPr>
          <p:nvPr>
            <p:ph type="body" sz="quarter" idx="27" hasCustomPrompt="1"/>
          </p:nvPr>
        </p:nvSpPr>
        <p:spPr>
          <a:xfrm>
            <a:off x="5209520" y="1980000"/>
            <a:ext cx="1259843" cy="1260000"/>
          </a:xfrm>
          <a:prstGeom prst="ellipse">
            <a:avLst/>
          </a:prstGeom>
          <a:solidFill>
            <a:schemeClr val="accent1"/>
          </a:solidFill>
        </p:spPr>
        <p:txBody>
          <a:bodyPr anchor="ctr"/>
          <a:lstStyle>
            <a:lvl1pPr algn="ctr">
              <a:lnSpc>
                <a:spcPct val="100000"/>
              </a:lnSpc>
              <a:spcAft>
                <a:spcPts val="0"/>
              </a:spcAft>
              <a:defRPr sz="1800">
                <a:solidFill>
                  <a:schemeClr val="bg1"/>
                </a:solidFill>
                <a:latin typeface="+mj-lt"/>
              </a:defRPr>
            </a:lvl1pPr>
          </a:lstStyle>
          <a:p>
            <a:pPr lvl="0"/>
            <a:r>
              <a:rPr lang="en-US" dirty="0"/>
              <a:t>Option for data point</a:t>
            </a:r>
            <a:endParaRPr lang="en-GB" dirty="0"/>
          </a:p>
        </p:txBody>
      </p:sp>
      <p:sp>
        <p:nvSpPr>
          <p:cNvPr id="15" name="Chart Placeholder 14">
            <a:extLst>
              <a:ext uri="{FF2B5EF4-FFF2-40B4-BE49-F238E27FC236}">
                <a16:creationId xmlns:a16="http://schemas.microsoft.com/office/drawing/2014/main" id="{4786B320-D8D1-4625-B36D-D278080C9418}"/>
              </a:ext>
            </a:extLst>
          </p:cNvPr>
          <p:cNvSpPr>
            <a:spLocks noGrp="1"/>
          </p:cNvSpPr>
          <p:nvPr>
            <p:ph type="chart" sz="quarter" idx="26" hasCustomPrompt="1"/>
          </p:nvPr>
        </p:nvSpPr>
        <p:spPr>
          <a:xfrm>
            <a:off x="1761206" y="2285998"/>
            <a:ext cx="2237588" cy="3042001"/>
          </a:xfrm>
        </p:spPr>
        <p:txBody>
          <a:bodyPr anchor="ctr"/>
          <a:lstStyle>
            <a:lvl1pPr algn="ctr">
              <a:lnSpc>
                <a:spcPct val="100000"/>
              </a:lnSpc>
              <a:spcAft>
                <a:spcPts val="0"/>
              </a:spcAft>
              <a:defRPr/>
            </a:lvl1pPr>
          </a:lstStyle>
          <a:p>
            <a:r>
              <a:rPr lang="en-GB" dirty="0"/>
              <a:t>Click to </a:t>
            </a:r>
          </a:p>
          <a:p>
            <a:r>
              <a:rPr lang="en-GB" dirty="0"/>
              <a:t>insert chart</a:t>
            </a:r>
          </a:p>
        </p:txBody>
      </p:sp>
      <p:sp>
        <p:nvSpPr>
          <p:cNvPr id="30" name="Chart Placeholder 14">
            <a:extLst>
              <a:ext uri="{FF2B5EF4-FFF2-40B4-BE49-F238E27FC236}">
                <a16:creationId xmlns:a16="http://schemas.microsoft.com/office/drawing/2014/main" id="{AF63756D-15EA-4FB3-B8F3-9476CD3B1EB3}"/>
              </a:ext>
            </a:extLst>
          </p:cNvPr>
          <p:cNvSpPr>
            <a:spLocks noGrp="1"/>
          </p:cNvSpPr>
          <p:nvPr>
            <p:ph type="chart" sz="quarter" idx="28" hasCustomPrompt="1"/>
          </p:nvPr>
        </p:nvSpPr>
        <p:spPr>
          <a:xfrm>
            <a:off x="6785301" y="972000"/>
            <a:ext cx="4501398" cy="4320000"/>
          </a:xfrm>
        </p:spPr>
        <p:txBody>
          <a:bodyPr anchor="ctr"/>
          <a:lstStyle>
            <a:lvl1pPr algn="ctr">
              <a:lnSpc>
                <a:spcPct val="100000"/>
              </a:lnSpc>
              <a:spcAft>
                <a:spcPts val="0"/>
              </a:spcAft>
              <a:defRPr/>
            </a:lvl1pPr>
          </a:lstStyle>
          <a:p>
            <a:r>
              <a:rPr lang="en-GB"/>
              <a:t>Click to </a:t>
            </a:r>
          </a:p>
          <a:p>
            <a:r>
              <a:rPr lang="en-GB"/>
              <a:t>insert chart</a:t>
            </a:r>
          </a:p>
        </p:txBody>
      </p:sp>
      <p:sp>
        <p:nvSpPr>
          <p:cNvPr id="16" name="Text Placeholder 7">
            <a:extLst>
              <a:ext uri="{FF2B5EF4-FFF2-40B4-BE49-F238E27FC236}">
                <a16:creationId xmlns:a16="http://schemas.microsoft.com/office/drawing/2014/main" id="{C5E45C7E-AE38-3748-9D2C-54F3A5AB3888}"/>
              </a:ext>
            </a:extLst>
          </p:cNvPr>
          <p:cNvSpPr>
            <a:spLocks noGrp="1"/>
          </p:cNvSpPr>
          <p:nvPr>
            <p:ph type="body" sz="quarter" idx="35" hasCustomPrompt="1"/>
          </p:nvPr>
        </p:nvSpPr>
        <p:spPr>
          <a:xfrm>
            <a:off x="6785301" y="591688"/>
            <a:ext cx="4501398" cy="211495"/>
          </a:xfrm>
        </p:spPr>
        <p:txBody>
          <a:bodyPr/>
          <a:lstStyle>
            <a:lvl1pPr algn="ctr">
              <a:defRPr sz="1500" b="1">
                <a:solidFill>
                  <a:schemeClr val="accent1"/>
                </a:solidFill>
              </a:defRPr>
            </a:lvl1pPr>
          </a:lstStyle>
          <a:p>
            <a:pPr lvl="0"/>
            <a:r>
              <a:rPr lang="en-US" dirty="0"/>
              <a:t>Click to add chart title</a:t>
            </a:r>
            <a:endParaRPr lang="en-GB" dirty="0"/>
          </a:p>
        </p:txBody>
      </p:sp>
      <p:sp>
        <p:nvSpPr>
          <p:cNvPr id="17" name="Text Placeholder 7">
            <a:extLst>
              <a:ext uri="{FF2B5EF4-FFF2-40B4-BE49-F238E27FC236}">
                <a16:creationId xmlns:a16="http://schemas.microsoft.com/office/drawing/2014/main" id="{6DD7B3CC-6F8F-C147-8553-8B7429B8F498}"/>
              </a:ext>
            </a:extLst>
          </p:cNvPr>
          <p:cNvSpPr>
            <a:spLocks noGrp="1"/>
          </p:cNvSpPr>
          <p:nvPr>
            <p:ph type="body" sz="quarter" idx="36" hasCustomPrompt="1"/>
          </p:nvPr>
        </p:nvSpPr>
        <p:spPr>
          <a:xfrm>
            <a:off x="1761206" y="2075618"/>
            <a:ext cx="2237588" cy="210381"/>
          </a:xfrm>
        </p:spPr>
        <p:txBody>
          <a:bodyPr/>
          <a:lstStyle>
            <a:lvl1pPr algn="ctr">
              <a:defRPr sz="1500" b="1">
                <a:solidFill>
                  <a:schemeClr val="accent1"/>
                </a:solidFill>
              </a:defRPr>
            </a:lvl1pPr>
          </a:lstStyle>
          <a:p>
            <a:pPr lvl="0"/>
            <a:r>
              <a:rPr lang="en-US" dirty="0"/>
              <a:t>Click to add chart title</a:t>
            </a:r>
            <a:endParaRPr lang="en-GB" dirty="0"/>
          </a:p>
        </p:txBody>
      </p:sp>
    </p:spTree>
    <p:extLst>
      <p:ext uri="{BB962C8B-B14F-4D97-AF65-F5344CB8AC3E}">
        <p14:creationId xmlns:p14="http://schemas.microsoft.com/office/powerpoint/2010/main" val="1092431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e Chart (Circle)">
    <p:bg>
      <p:bgPr>
        <a:solidFill>
          <a:srgbClr val="F1F0F0"/>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0164417-A289-284B-B77C-D183018DC5F3}"/>
              </a:ext>
            </a:extLst>
          </p:cNvPr>
          <p:cNvSpPr/>
          <p:nvPr userDrawn="1"/>
        </p:nvSpPr>
        <p:spPr>
          <a:xfrm rot="5400000">
            <a:off x="5700000" y="-12000"/>
            <a:ext cx="6480000" cy="6504000"/>
          </a:xfrm>
          <a:custGeom>
            <a:avLst/>
            <a:gdLst>
              <a:gd name="connsiteX0" fmla="*/ 0 w 6480000"/>
              <a:gd name="connsiteY0" fmla="*/ 4339731 h 6504000"/>
              <a:gd name="connsiteX1" fmla="*/ 0 w 6480000"/>
              <a:gd name="connsiteY1" fmla="*/ 1972269 h 6504000"/>
              <a:gd name="connsiteX2" fmla="*/ 47102 w 6480000"/>
              <a:gd name="connsiteY2" fmla="*/ 1852807 h 6504000"/>
              <a:gd name="connsiteX3" fmla="*/ 1980845 w 6480000"/>
              <a:gd name="connsiteY3" fmla="*/ 11156 h 6504000"/>
              <a:gd name="connsiteX4" fmla="*/ 2013815 w 6480000"/>
              <a:gd name="connsiteY4" fmla="*/ 0 h 6504000"/>
              <a:gd name="connsiteX5" fmla="*/ 4250185 w 6480000"/>
              <a:gd name="connsiteY5" fmla="*/ 0 h 6504000"/>
              <a:gd name="connsiteX6" fmla="*/ 4283155 w 6480000"/>
              <a:gd name="connsiteY6" fmla="*/ 11156 h 6504000"/>
              <a:gd name="connsiteX7" fmla="*/ 6480000 w 6480000"/>
              <a:gd name="connsiteY7" fmla="*/ 3156000 h 6504000"/>
              <a:gd name="connsiteX8" fmla="*/ 3132000 w 6480000"/>
              <a:gd name="connsiteY8" fmla="*/ 6504000 h 6504000"/>
              <a:gd name="connsiteX9" fmla="*/ 47102 w 6480000"/>
              <a:gd name="connsiteY9" fmla="*/ 4459193 h 6504000"/>
              <a:gd name="connsiteX10" fmla="*/ 0 w 6480000"/>
              <a:gd name="connsiteY10" fmla="*/ 4339731 h 6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0000" h="6504000">
                <a:moveTo>
                  <a:pt x="0" y="4339731"/>
                </a:moveTo>
                <a:lnTo>
                  <a:pt x="0" y="1972269"/>
                </a:lnTo>
                <a:lnTo>
                  <a:pt x="47102" y="1852807"/>
                </a:lnTo>
                <a:cubicBezTo>
                  <a:pt x="407116" y="1001640"/>
                  <a:pt x="1109114" y="330340"/>
                  <a:pt x="1980845" y="11156"/>
                </a:cubicBezTo>
                <a:lnTo>
                  <a:pt x="2013815" y="0"/>
                </a:lnTo>
                <a:lnTo>
                  <a:pt x="4250185" y="0"/>
                </a:lnTo>
                <a:lnTo>
                  <a:pt x="4283155" y="11156"/>
                </a:lnTo>
                <a:cubicBezTo>
                  <a:pt x="5565113" y="480544"/>
                  <a:pt x="6480000" y="1711430"/>
                  <a:pt x="6480000" y="3156000"/>
                </a:cubicBezTo>
                <a:cubicBezTo>
                  <a:pt x="6480000" y="5005049"/>
                  <a:pt x="4981049" y="6504000"/>
                  <a:pt x="3132000" y="6504000"/>
                </a:cubicBezTo>
                <a:cubicBezTo>
                  <a:pt x="1745213" y="6504000"/>
                  <a:pt x="555357" y="5660840"/>
                  <a:pt x="47102" y="4459193"/>
                </a:cubicBezTo>
                <a:lnTo>
                  <a:pt x="0" y="4339731"/>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B7DEC67-67C4-4FAA-BCB6-6798DF2BD2CE}"/>
              </a:ext>
            </a:extLst>
          </p:cNvPr>
          <p:cNvSpPr>
            <a:spLocks noGrp="1"/>
          </p:cNvSpPr>
          <p:nvPr>
            <p:ph type="title" hasCustomPrompt="1"/>
          </p:nvPr>
        </p:nvSpPr>
        <p:spPr>
          <a:xfrm>
            <a:off x="395289" y="342000"/>
            <a:ext cx="5789612" cy="657799"/>
          </a:xfrm>
        </p:spPr>
        <p:txBody>
          <a:bodyPr/>
          <a:lstStyle/>
          <a:p>
            <a:r>
              <a:rPr lang="en-GB" dirty="0"/>
              <a:t>Click to edit title</a:t>
            </a:r>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22" name="Text Placeholder 6">
            <a:extLst>
              <a:ext uri="{FF2B5EF4-FFF2-40B4-BE49-F238E27FC236}">
                <a16:creationId xmlns:a16="http://schemas.microsoft.com/office/drawing/2014/main" id="{6B3B1842-3BCD-40A7-B137-7C45F402698F}"/>
              </a:ext>
            </a:extLst>
          </p:cNvPr>
          <p:cNvSpPr>
            <a:spLocks noGrp="1" noChangeAspect="1"/>
          </p:cNvSpPr>
          <p:nvPr>
            <p:ph type="body" sz="quarter" idx="27" hasCustomPrompt="1"/>
          </p:nvPr>
        </p:nvSpPr>
        <p:spPr>
          <a:xfrm>
            <a:off x="5209520" y="1980000"/>
            <a:ext cx="1259843" cy="1260000"/>
          </a:xfrm>
          <a:prstGeom prst="ellipse">
            <a:avLst/>
          </a:prstGeom>
          <a:solidFill>
            <a:schemeClr val="accent1"/>
          </a:solidFill>
        </p:spPr>
        <p:txBody>
          <a:bodyPr anchor="ctr"/>
          <a:lstStyle>
            <a:lvl1pPr algn="ctr">
              <a:lnSpc>
                <a:spcPct val="100000"/>
              </a:lnSpc>
              <a:spcAft>
                <a:spcPts val="0"/>
              </a:spcAft>
              <a:defRPr sz="1800">
                <a:solidFill>
                  <a:schemeClr val="bg1"/>
                </a:solidFill>
                <a:latin typeface="+mj-lt"/>
              </a:defRPr>
            </a:lvl1pPr>
          </a:lstStyle>
          <a:p>
            <a:pPr lvl="0"/>
            <a:r>
              <a:rPr lang="en-US" dirty="0"/>
              <a:t>Option for data point</a:t>
            </a:r>
            <a:endParaRPr lang="en-GB" dirty="0"/>
          </a:p>
        </p:txBody>
      </p:sp>
      <p:sp>
        <p:nvSpPr>
          <p:cNvPr id="8" name="Text Placeholder 7">
            <a:extLst>
              <a:ext uri="{FF2B5EF4-FFF2-40B4-BE49-F238E27FC236}">
                <a16:creationId xmlns:a16="http://schemas.microsoft.com/office/drawing/2014/main" id="{240A6D77-D6D6-43DA-98FE-F6F4EBFAE510}"/>
              </a:ext>
            </a:extLst>
          </p:cNvPr>
          <p:cNvSpPr>
            <a:spLocks noGrp="1"/>
          </p:cNvSpPr>
          <p:nvPr>
            <p:ph type="body" sz="quarter" idx="29"/>
          </p:nvPr>
        </p:nvSpPr>
        <p:spPr>
          <a:xfrm>
            <a:off x="395288" y="1761173"/>
            <a:ext cx="4632325" cy="4145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hart Placeholder 14">
            <a:extLst>
              <a:ext uri="{FF2B5EF4-FFF2-40B4-BE49-F238E27FC236}">
                <a16:creationId xmlns:a16="http://schemas.microsoft.com/office/drawing/2014/main" id="{655ADAD1-DB65-3B48-8D28-F238577FE89C}"/>
              </a:ext>
            </a:extLst>
          </p:cNvPr>
          <p:cNvSpPr>
            <a:spLocks noGrp="1"/>
          </p:cNvSpPr>
          <p:nvPr>
            <p:ph type="chart" sz="quarter" idx="28" hasCustomPrompt="1"/>
          </p:nvPr>
        </p:nvSpPr>
        <p:spPr>
          <a:xfrm>
            <a:off x="6785301" y="972000"/>
            <a:ext cx="4501398" cy="4320000"/>
          </a:xfrm>
        </p:spPr>
        <p:txBody>
          <a:bodyPr anchor="ctr"/>
          <a:lstStyle>
            <a:lvl1pPr algn="ctr">
              <a:lnSpc>
                <a:spcPct val="100000"/>
              </a:lnSpc>
              <a:spcAft>
                <a:spcPts val="0"/>
              </a:spcAft>
              <a:defRPr/>
            </a:lvl1pPr>
          </a:lstStyle>
          <a:p>
            <a:r>
              <a:rPr lang="en-GB"/>
              <a:t>Click to </a:t>
            </a:r>
          </a:p>
          <a:p>
            <a:r>
              <a:rPr lang="en-GB"/>
              <a:t>insert chart</a:t>
            </a:r>
          </a:p>
        </p:txBody>
      </p:sp>
      <p:sp>
        <p:nvSpPr>
          <p:cNvPr id="13" name="Text Placeholder 7">
            <a:extLst>
              <a:ext uri="{FF2B5EF4-FFF2-40B4-BE49-F238E27FC236}">
                <a16:creationId xmlns:a16="http://schemas.microsoft.com/office/drawing/2014/main" id="{91AE4268-0935-6B49-A232-465D9E3532D2}"/>
              </a:ext>
            </a:extLst>
          </p:cNvPr>
          <p:cNvSpPr>
            <a:spLocks noGrp="1"/>
          </p:cNvSpPr>
          <p:nvPr>
            <p:ph type="body" sz="quarter" idx="35" hasCustomPrompt="1"/>
          </p:nvPr>
        </p:nvSpPr>
        <p:spPr>
          <a:xfrm>
            <a:off x="6785301" y="591688"/>
            <a:ext cx="4501398" cy="211495"/>
          </a:xfrm>
        </p:spPr>
        <p:txBody>
          <a:bodyPr/>
          <a:lstStyle>
            <a:lvl1pPr algn="ctr">
              <a:defRPr sz="1500" b="1">
                <a:solidFill>
                  <a:schemeClr val="accent1"/>
                </a:solidFill>
              </a:defRPr>
            </a:lvl1pPr>
          </a:lstStyle>
          <a:p>
            <a:pPr lvl="0"/>
            <a:r>
              <a:rPr lang="en-US" dirty="0"/>
              <a:t>Click to add chart title</a:t>
            </a:r>
            <a:endParaRPr lang="en-GB" dirty="0"/>
          </a:p>
        </p:txBody>
      </p:sp>
    </p:spTree>
    <p:extLst>
      <p:ext uri="{BB962C8B-B14F-4D97-AF65-F5344CB8AC3E}">
        <p14:creationId xmlns:p14="http://schemas.microsoft.com/office/powerpoint/2010/main" val="1374438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EC67-67C4-4FAA-BCB6-6798DF2BD2CE}"/>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9B04AC1-E4E2-4D9D-A2CB-493C0AF7ACB4}"/>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2CDA7445-07F2-4CAC-A94F-72D4495ABCB1}"/>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1" name="Chart Placeholder 14">
            <a:extLst>
              <a:ext uri="{FF2B5EF4-FFF2-40B4-BE49-F238E27FC236}">
                <a16:creationId xmlns:a16="http://schemas.microsoft.com/office/drawing/2014/main" id="{650689CC-0F86-4845-BA95-3DCB5EBB19ED}"/>
              </a:ext>
            </a:extLst>
          </p:cNvPr>
          <p:cNvSpPr>
            <a:spLocks noGrp="1"/>
          </p:cNvSpPr>
          <p:nvPr>
            <p:ph type="chart" sz="quarter" idx="28" hasCustomPrompt="1"/>
          </p:nvPr>
        </p:nvSpPr>
        <p:spPr>
          <a:xfrm>
            <a:off x="6184900" y="1620000"/>
            <a:ext cx="5610225" cy="4274388"/>
          </a:xfrm>
        </p:spPr>
        <p:txBody>
          <a:bodyPr/>
          <a:lstStyle>
            <a:lvl1pPr algn="ctr">
              <a:lnSpc>
                <a:spcPct val="100000"/>
              </a:lnSpc>
              <a:spcAft>
                <a:spcPts val="0"/>
              </a:spcAft>
              <a:defRPr/>
            </a:lvl1pPr>
          </a:lstStyle>
          <a:p>
            <a:r>
              <a:rPr lang="en-GB"/>
              <a:t>Click to insert chart</a:t>
            </a:r>
          </a:p>
        </p:txBody>
      </p:sp>
      <p:sp>
        <p:nvSpPr>
          <p:cNvPr id="7" name="Text Placeholder 6">
            <a:extLst>
              <a:ext uri="{FF2B5EF4-FFF2-40B4-BE49-F238E27FC236}">
                <a16:creationId xmlns:a16="http://schemas.microsoft.com/office/drawing/2014/main" id="{B3EDEF20-E7A9-45CE-8D70-718CCDB18D83}"/>
              </a:ext>
            </a:extLst>
          </p:cNvPr>
          <p:cNvSpPr>
            <a:spLocks noGrp="1"/>
          </p:cNvSpPr>
          <p:nvPr>
            <p:ph type="body" sz="quarter" idx="31"/>
          </p:nvPr>
        </p:nvSpPr>
        <p:spPr>
          <a:xfrm>
            <a:off x="395288" y="1761173"/>
            <a:ext cx="4645025"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61100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D">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552D29-2031-4778-8D5C-91570D211BF8}"/>
              </a:ext>
            </a:extLst>
          </p:cNvPr>
          <p:cNvSpPr>
            <a:spLocks noGrp="1"/>
          </p:cNvSpPr>
          <p:nvPr>
            <p:ph type="pic" sz="quarter" idx="12" hasCustomPrompt="1"/>
          </p:nvPr>
        </p:nvSpPr>
        <p:spPr>
          <a:xfrm>
            <a:off x="0" y="0"/>
            <a:ext cx="12192000" cy="5897563"/>
          </a:xfrm>
          <a:solidFill>
            <a:schemeClr val="bg1">
              <a:lumMod val="50000"/>
            </a:schemeClr>
          </a:solidFill>
        </p:spPr>
        <p:txBody>
          <a:bodyPr anchor="ctr"/>
          <a:lstStyle>
            <a:lvl1pPr marL="0" marR="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sz="1200" i="1">
                <a:solidFill>
                  <a:schemeClr val="bg1"/>
                </a:solidFill>
              </a:defRPr>
            </a:lvl1pPr>
          </a:lstStyle>
          <a:p>
            <a:pPr marL="0" marR="0" lvl="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r>
              <a:rPr lang="en-GB"/>
              <a:t>Select the icon to insert an image.</a:t>
            </a:r>
          </a:p>
          <a:p>
            <a:pPr marL="0" marR="0" lvl="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endParaRPr lang="en-GB"/>
          </a:p>
          <a:p>
            <a:pPr marL="0" marR="0" lvl="0" indent="0" algn="ctr" defTabSz="914400" rtl="0" eaLnBrk="1" fontAlgn="auto" latinLnBrk="0" hangingPunct="1">
              <a:lnSpc>
                <a:spcPct val="95000"/>
              </a:lnSpc>
              <a:spcBef>
                <a:spcPts val="0"/>
              </a:spcBef>
              <a:spcAft>
                <a:spcPts val="1200"/>
              </a:spcAft>
              <a:buClrTx/>
              <a:buSzTx/>
              <a:buFont typeface="Arial" panose="020B0604020202020204" pitchFamily="34" charset="0"/>
              <a:buNone/>
              <a:tabLst/>
              <a:defRPr/>
            </a:pPr>
            <a:endParaRPr lang="en-GB"/>
          </a:p>
          <a:p>
            <a:r>
              <a:rPr lang="en-GB"/>
              <a:t>Visit </a:t>
            </a:r>
            <a:r>
              <a:rPr lang="en-GB" err="1"/>
              <a:t>www.ourtesco.com</a:t>
            </a:r>
            <a:r>
              <a:rPr lang="en-GB"/>
              <a:t>/</a:t>
            </a:r>
            <a:r>
              <a:rPr lang="en-GB" err="1"/>
              <a:t>bams</a:t>
            </a:r>
            <a:r>
              <a:rPr lang="en-GB"/>
              <a:t> for more cover image options.</a:t>
            </a:r>
          </a:p>
        </p:txBody>
      </p:sp>
      <p:sp>
        <p:nvSpPr>
          <p:cNvPr id="3" name="Rectangle 2">
            <a:extLst>
              <a:ext uri="{FF2B5EF4-FFF2-40B4-BE49-F238E27FC236}">
                <a16:creationId xmlns:a16="http://schemas.microsoft.com/office/drawing/2014/main" id="{F70A1494-7ABD-4AFA-BA22-E956D61DDC99}"/>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p:cNvSpPr>
            <a:spLocks noGrp="1"/>
          </p:cNvSpPr>
          <p:nvPr>
            <p:ph type="ctrTitle" hasCustomPrompt="1"/>
          </p:nvPr>
        </p:nvSpPr>
        <p:spPr>
          <a:xfrm>
            <a:off x="395289" y="656409"/>
            <a:ext cx="6948486" cy="2017344"/>
          </a:xfrm>
          <a:prstGeom prst="rect">
            <a:avLst/>
          </a:prstGeom>
        </p:spPr>
        <p:txBody>
          <a:bodyPr anchor="t">
            <a:noAutofit/>
          </a:bodyPr>
          <a:lstStyle>
            <a:lvl1pPr algn="l">
              <a:lnSpc>
                <a:spcPct val="88000"/>
              </a:lnSpc>
              <a:defRPr sz="6600" spc="-30" baseline="0">
                <a:solidFill>
                  <a:schemeClr val="bg1"/>
                </a:solidFill>
                <a:effectLst/>
              </a:defRPr>
            </a:lvl1pPr>
          </a:lstStyle>
          <a:p>
            <a:r>
              <a:rPr lang="en-US" dirty="0"/>
              <a:t>Click here</a:t>
            </a:r>
            <a:br>
              <a:rPr lang="en-US" dirty="0"/>
            </a:br>
            <a:r>
              <a:rPr lang="en-US" dirty="0"/>
              <a:t>to add title</a:t>
            </a:r>
          </a:p>
        </p:txBody>
      </p:sp>
      <p:sp>
        <p:nvSpPr>
          <p:cNvPr id="6" name="Subtitle 2">
            <a:extLst>
              <a:ext uri="{FF2B5EF4-FFF2-40B4-BE49-F238E27FC236}">
                <a16:creationId xmlns:a16="http://schemas.microsoft.com/office/drawing/2014/main" id="{4526FD41-E817-DE42-BB93-ADDB4D33D1ED}"/>
              </a:ext>
            </a:extLst>
          </p:cNvPr>
          <p:cNvSpPr>
            <a:spLocks noGrp="1"/>
          </p:cNvSpPr>
          <p:nvPr>
            <p:ph type="subTitle" idx="1" hasCustomPrompt="1"/>
          </p:nvPr>
        </p:nvSpPr>
        <p:spPr>
          <a:xfrm>
            <a:off x="395062" y="5355772"/>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bg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date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395288" y="4496889"/>
            <a:ext cx="6948486" cy="786311"/>
          </a:xfrm>
        </p:spPr>
        <p:txBody>
          <a:bodyPr anchor="t" anchorCtr="0"/>
          <a:lstStyle>
            <a:lvl1pPr>
              <a:spcAft>
                <a:spcPts val="0"/>
              </a:spcAft>
              <a:defRPr sz="2200" b="0">
                <a:solidFill>
                  <a:schemeClr val="bg1"/>
                </a:solidFill>
                <a:effectLst/>
                <a:latin typeface="+mj-lt"/>
              </a:defRPr>
            </a:lvl1pPr>
          </a:lstStyle>
          <a:p>
            <a:pPr lvl="0"/>
            <a:r>
              <a:rPr lang="en-GB" dirty="0"/>
              <a:t>Click to add presenter’s name, title</a:t>
            </a:r>
            <a:endParaRPr lang="en-US" dirty="0"/>
          </a:p>
        </p:txBody>
      </p:sp>
      <p:sp>
        <p:nvSpPr>
          <p:cNvPr id="4" name="Footer Placeholder 3">
            <a:extLst>
              <a:ext uri="{FF2B5EF4-FFF2-40B4-BE49-F238E27FC236}">
                <a16:creationId xmlns:a16="http://schemas.microsoft.com/office/drawing/2014/main" id="{05C7F365-5B84-4B5A-BA21-A2E4C0955A76}"/>
              </a:ext>
            </a:extLst>
          </p:cNvPr>
          <p:cNvSpPr>
            <a:spLocks noGrp="1"/>
          </p:cNvSpPr>
          <p:nvPr>
            <p:ph type="ftr" sz="quarter" idx="11"/>
          </p:nvPr>
        </p:nvSpPr>
        <p:spPr>
          <a:xfrm>
            <a:off x="395062" y="343671"/>
            <a:ext cx="4451350" cy="148953"/>
          </a:xfrm>
        </p:spPr>
        <p:txBody>
          <a:bodyPr/>
          <a:lstStyle>
            <a:lvl1pPr>
              <a:defRPr>
                <a:solidFill>
                  <a:schemeClr val="bg1"/>
                </a:solidFill>
              </a:defRPr>
            </a:lvl1pPr>
          </a:lstStyle>
          <a:p>
            <a:endParaRPr lang="en-GB"/>
          </a:p>
        </p:txBody>
      </p:sp>
      <p:pic>
        <p:nvPicPr>
          <p:cNvPr id="10" name="Picture 9">
            <a:extLst>
              <a:ext uri="{FF2B5EF4-FFF2-40B4-BE49-F238E27FC236}">
                <a16:creationId xmlns:a16="http://schemas.microsoft.com/office/drawing/2014/main" id="{DFF62C41-B0A9-2546-8FF2-36ED46E451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13460019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nten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E1B538-B42A-49D3-B7DB-BDEE85612D24}"/>
              </a:ext>
            </a:extLst>
          </p:cNvPr>
          <p:cNvSpPr>
            <a:spLocks noGrp="1"/>
          </p:cNvSpPr>
          <p:nvPr>
            <p:ph type="pic" sz="quarter" idx="14" hasCustomPrompt="1"/>
          </p:nvPr>
        </p:nvSpPr>
        <p:spPr>
          <a:xfrm>
            <a:off x="0" y="0"/>
            <a:ext cx="4680000" cy="6858000"/>
          </a:xfrm>
          <a:solidFill>
            <a:schemeClr val="tx2"/>
          </a:solidFill>
        </p:spPr>
        <p:txBody>
          <a:bodyPr/>
          <a:lstStyle>
            <a:lvl1pPr>
              <a:defRPr/>
            </a:lvl1pPr>
          </a:lstStyle>
          <a:p>
            <a:r>
              <a:rPr lang="en-GB"/>
              <a:t>Click to insert picture</a:t>
            </a:r>
          </a:p>
        </p:txBody>
      </p:sp>
      <p:sp>
        <p:nvSpPr>
          <p:cNvPr id="5" name="Text Placeholder 4">
            <a:extLst>
              <a:ext uri="{FF2B5EF4-FFF2-40B4-BE49-F238E27FC236}">
                <a16:creationId xmlns:a16="http://schemas.microsoft.com/office/drawing/2014/main" id="{C39F80D1-93C0-4329-A083-331271D59506}"/>
              </a:ext>
            </a:extLst>
          </p:cNvPr>
          <p:cNvSpPr>
            <a:spLocks noGrp="1"/>
          </p:cNvSpPr>
          <p:nvPr>
            <p:ph type="body" sz="quarter" idx="15" hasCustomPrompt="1"/>
          </p:nvPr>
        </p:nvSpPr>
        <p:spPr>
          <a:xfrm>
            <a:off x="395288" y="340702"/>
            <a:ext cx="3679825" cy="1815123"/>
          </a:xfrm>
        </p:spPr>
        <p:txBody>
          <a:bodyPr/>
          <a:lstStyle>
            <a:lvl1pPr>
              <a:lnSpc>
                <a:spcPct val="90000"/>
              </a:lnSpc>
              <a:defRPr sz="4500" spc="-30" baseline="0">
                <a:solidFill>
                  <a:schemeClr val="bg1"/>
                </a:solidFill>
                <a:latin typeface="+mj-lt"/>
              </a:defRPr>
            </a:lvl1pPr>
          </a:lstStyle>
          <a:p>
            <a:pPr lvl="0"/>
            <a:r>
              <a:rPr lang="en-US"/>
              <a:t>Click to edit title</a:t>
            </a:r>
            <a:endParaRPr lang="en-GB"/>
          </a:p>
        </p:txBody>
      </p:sp>
      <p:sp>
        <p:nvSpPr>
          <p:cNvPr id="6" name="Text Placeholder 5">
            <a:extLst>
              <a:ext uri="{FF2B5EF4-FFF2-40B4-BE49-F238E27FC236}">
                <a16:creationId xmlns:a16="http://schemas.microsoft.com/office/drawing/2014/main" id="{F99D6BDE-04FF-4058-8BFF-16EF96AD9F25}"/>
              </a:ext>
            </a:extLst>
          </p:cNvPr>
          <p:cNvSpPr>
            <a:spLocks noGrp="1"/>
          </p:cNvSpPr>
          <p:nvPr>
            <p:ph type="body" sz="quarter" idx="16"/>
          </p:nvPr>
        </p:nvSpPr>
        <p:spPr>
          <a:xfrm>
            <a:off x="5219699" y="395288"/>
            <a:ext cx="6577013" cy="5237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9994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D">
    <p:bg>
      <p:bgRef idx="1001">
        <a:schemeClr val="bg1"/>
      </p:bgRef>
    </p:bg>
    <p:spTree>
      <p:nvGrpSpPr>
        <p:cNvPr id="1" name=""/>
        <p:cNvGrpSpPr/>
        <p:nvPr/>
      </p:nvGrpSpPr>
      <p:grpSpPr>
        <a:xfrm>
          <a:off x="0" y="0"/>
          <a:ext cx="0" cy="0"/>
          <a:chOff x="0" y="0"/>
          <a:chExt cx="0" cy="0"/>
        </a:xfrm>
      </p:grpSpPr>
      <p:pic>
        <p:nvPicPr>
          <p:cNvPr id="10" name="Picture Placeholder 3" descr="A person wearing a blue hat and holding a bunch of bananas&#10;&#10;Description automatically generated with medium confidence">
            <a:extLst>
              <a:ext uri="{FF2B5EF4-FFF2-40B4-BE49-F238E27FC236}">
                <a16:creationId xmlns:a16="http://schemas.microsoft.com/office/drawing/2014/main" id="{2245E0C1-B0F5-F043-BDDC-7A6122B4B3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black">
          <a:xfrm>
            <a:off x="-1200" y="-763"/>
            <a:ext cx="12192000" cy="5897563"/>
          </a:xfrm>
          <a:prstGeom prst="rect">
            <a:avLst/>
          </a:prstGeom>
        </p:spPr>
      </p:pic>
      <p:sp>
        <p:nvSpPr>
          <p:cNvPr id="3" name="Rectangle 2">
            <a:extLst>
              <a:ext uri="{FF2B5EF4-FFF2-40B4-BE49-F238E27FC236}">
                <a16:creationId xmlns:a16="http://schemas.microsoft.com/office/drawing/2014/main" id="{F70A1494-7ABD-4AFA-BA22-E956D61DDC99}"/>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p:cNvSpPr>
            <a:spLocks noGrp="1"/>
          </p:cNvSpPr>
          <p:nvPr>
            <p:ph type="ctrTitle" hasCustomPrompt="1"/>
          </p:nvPr>
        </p:nvSpPr>
        <p:spPr>
          <a:xfrm>
            <a:off x="395289" y="656408"/>
            <a:ext cx="6948486" cy="2904607"/>
          </a:xfrm>
          <a:prstGeom prst="rect">
            <a:avLst/>
          </a:prstGeom>
        </p:spPr>
        <p:txBody>
          <a:bodyPr anchor="t">
            <a:noAutofit/>
          </a:bodyPr>
          <a:lstStyle>
            <a:lvl1pPr algn="l">
              <a:lnSpc>
                <a:spcPct val="88000"/>
              </a:lnSpc>
              <a:defRPr sz="6600" spc="-30" baseline="0">
                <a:solidFill>
                  <a:schemeClr val="bg1"/>
                </a:solidFill>
                <a:effectLst/>
              </a:defRPr>
            </a:lvl1pPr>
          </a:lstStyle>
          <a:p>
            <a:r>
              <a:rPr lang="en-US" dirty="0"/>
              <a:t>Click here</a:t>
            </a:r>
            <a:br>
              <a:rPr lang="en-US" dirty="0"/>
            </a:br>
            <a:r>
              <a:rPr lang="en-US" dirty="0"/>
              <a:t>to add title</a:t>
            </a:r>
          </a:p>
        </p:txBody>
      </p:sp>
      <p:sp>
        <p:nvSpPr>
          <p:cNvPr id="6" name="Subtitle 2">
            <a:extLst>
              <a:ext uri="{FF2B5EF4-FFF2-40B4-BE49-F238E27FC236}">
                <a16:creationId xmlns:a16="http://schemas.microsoft.com/office/drawing/2014/main" id="{4526FD41-E817-DE42-BB93-ADDB4D33D1ED}"/>
              </a:ext>
            </a:extLst>
          </p:cNvPr>
          <p:cNvSpPr>
            <a:spLocks noGrp="1"/>
          </p:cNvSpPr>
          <p:nvPr>
            <p:ph type="subTitle" idx="1" hasCustomPrompt="1"/>
          </p:nvPr>
        </p:nvSpPr>
        <p:spPr>
          <a:xfrm>
            <a:off x="395062" y="5355772"/>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bg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date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395288" y="4496889"/>
            <a:ext cx="6948486" cy="786311"/>
          </a:xfrm>
        </p:spPr>
        <p:txBody>
          <a:bodyPr anchor="t" anchorCtr="0"/>
          <a:lstStyle>
            <a:lvl1pPr>
              <a:spcAft>
                <a:spcPts val="0"/>
              </a:spcAft>
              <a:defRPr sz="2200" b="0">
                <a:solidFill>
                  <a:schemeClr val="bg1"/>
                </a:solidFill>
                <a:effectLst/>
                <a:latin typeface="+mj-lt"/>
              </a:defRPr>
            </a:lvl1pPr>
          </a:lstStyle>
          <a:p>
            <a:pPr lvl="0"/>
            <a:r>
              <a:rPr lang="en-GB" dirty="0"/>
              <a:t>Click to add presenter’s name, title</a:t>
            </a:r>
            <a:endParaRPr lang="en-US" dirty="0"/>
          </a:p>
        </p:txBody>
      </p:sp>
      <p:pic>
        <p:nvPicPr>
          <p:cNvPr id="9" name="Picture 8">
            <a:extLst>
              <a:ext uri="{FF2B5EF4-FFF2-40B4-BE49-F238E27FC236}">
                <a16:creationId xmlns:a16="http://schemas.microsoft.com/office/drawing/2014/main" id="{BACDBFF5-04D8-5548-8FDA-C143591F20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40185428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Info Box">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F8F267-B3A7-426C-B891-1B3CD5DCA16E}"/>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6" name="Title 1">
            <a:extLst>
              <a:ext uri="{FF2B5EF4-FFF2-40B4-BE49-F238E27FC236}">
                <a16:creationId xmlns:a16="http://schemas.microsoft.com/office/drawing/2014/main" id="{534BDE93-00CA-A749-9B86-6E101CDA6C42}"/>
              </a:ext>
            </a:extLst>
          </p:cNvPr>
          <p:cNvSpPr>
            <a:spLocks noGrp="1"/>
          </p:cNvSpPr>
          <p:nvPr>
            <p:ph type="ctrTitle" hasCustomPrompt="1"/>
          </p:nvPr>
        </p:nvSpPr>
        <p:spPr>
          <a:xfrm>
            <a:off x="395289" y="656408"/>
            <a:ext cx="6948486" cy="2904607"/>
          </a:xfrm>
          <a:prstGeom prst="rect">
            <a:avLst/>
          </a:prstGeom>
        </p:spPr>
        <p:txBody>
          <a:bodyPr anchor="t">
            <a:noAutofit/>
          </a:bodyPr>
          <a:lstStyle>
            <a:lvl1pPr algn="l">
              <a:lnSpc>
                <a:spcPct val="88000"/>
              </a:lnSpc>
              <a:defRPr sz="6600" spc="-30" baseline="0">
                <a:solidFill>
                  <a:schemeClr val="bg1"/>
                </a:solidFill>
                <a:effectLst/>
              </a:defRPr>
            </a:lvl1pPr>
          </a:lstStyle>
          <a:p>
            <a:r>
              <a:rPr lang="en-US" dirty="0"/>
              <a:t>Click here</a:t>
            </a:r>
            <a:br>
              <a:rPr lang="en-US" dirty="0"/>
            </a:br>
            <a:r>
              <a:rPr lang="en-US" dirty="0"/>
              <a:t>to add title</a:t>
            </a:r>
          </a:p>
        </p:txBody>
      </p:sp>
      <p:sp>
        <p:nvSpPr>
          <p:cNvPr id="9" name="Subtitle 2">
            <a:extLst>
              <a:ext uri="{FF2B5EF4-FFF2-40B4-BE49-F238E27FC236}">
                <a16:creationId xmlns:a16="http://schemas.microsoft.com/office/drawing/2014/main" id="{65DA1B55-15BF-B04E-971C-3133A8DBC7C5}"/>
              </a:ext>
            </a:extLst>
          </p:cNvPr>
          <p:cNvSpPr>
            <a:spLocks noGrp="1"/>
          </p:cNvSpPr>
          <p:nvPr>
            <p:ph type="subTitle" idx="1" hasCustomPrompt="1"/>
          </p:nvPr>
        </p:nvSpPr>
        <p:spPr>
          <a:xfrm>
            <a:off x="395062" y="5355772"/>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bg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date</a:t>
            </a:r>
          </a:p>
        </p:txBody>
      </p:sp>
      <p:sp>
        <p:nvSpPr>
          <p:cNvPr id="10" name="Text Placeholder 4">
            <a:extLst>
              <a:ext uri="{FF2B5EF4-FFF2-40B4-BE49-F238E27FC236}">
                <a16:creationId xmlns:a16="http://schemas.microsoft.com/office/drawing/2014/main" id="{3746C292-9B55-E445-A539-2D21B0EF860A}"/>
              </a:ext>
            </a:extLst>
          </p:cNvPr>
          <p:cNvSpPr>
            <a:spLocks noGrp="1"/>
          </p:cNvSpPr>
          <p:nvPr>
            <p:ph type="body" sz="quarter" idx="10" hasCustomPrompt="1"/>
          </p:nvPr>
        </p:nvSpPr>
        <p:spPr>
          <a:xfrm>
            <a:off x="395288" y="4496889"/>
            <a:ext cx="6948486" cy="786311"/>
          </a:xfrm>
        </p:spPr>
        <p:txBody>
          <a:bodyPr anchor="t" anchorCtr="0"/>
          <a:lstStyle>
            <a:lvl1pPr>
              <a:spcAft>
                <a:spcPts val="0"/>
              </a:spcAft>
              <a:defRPr sz="2200" b="0">
                <a:solidFill>
                  <a:schemeClr val="bg1"/>
                </a:solidFill>
                <a:effectLst/>
                <a:latin typeface="+mj-lt"/>
              </a:defRPr>
            </a:lvl1pPr>
          </a:lstStyle>
          <a:p>
            <a:pPr lvl="0"/>
            <a:r>
              <a:rPr lang="en-GB" dirty="0"/>
              <a:t>Click to add presenter’s name, title</a:t>
            </a:r>
            <a:endParaRPr lang="en-US" dirty="0"/>
          </a:p>
        </p:txBody>
      </p:sp>
      <p:pic>
        <p:nvPicPr>
          <p:cNvPr id="11" name="Picture 10">
            <a:extLst>
              <a:ext uri="{FF2B5EF4-FFF2-40B4-BE49-F238E27FC236}">
                <a16:creationId xmlns:a16="http://schemas.microsoft.com/office/drawing/2014/main" id="{A0C207C8-7060-1B47-B914-E0C76DB266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308457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ection 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dirty="0"/>
              <a:t>Click here</a:t>
            </a:r>
            <a:br>
              <a:rPr lang="en-US" dirty="0"/>
            </a:br>
            <a:r>
              <a:rPr lang="en-US" dirty="0"/>
              <a:t>to add title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GB" dirty="0"/>
              <a:t>Click to add name or date</a:t>
            </a:r>
            <a:endParaRPr lang="en-US" dirty="0"/>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7" name="Picture 6">
            <a:extLst>
              <a:ext uri="{FF2B5EF4-FFF2-40B4-BE49-F238E27FC236}">
                <a16:creationId xmlns:a16="http://schemas.microsoft.com/office/drawing/2014/main" id="{B99F34CD-3104-C447-AF4C-AD6B43AF6B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41899836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dirty="0"/>
              <a:t>Click here</a:t>
            </a:r>
            <a:br>
              <a:rPr lang="en-US" dirty="0"/>
            </a:br>
            <a:r>
              <a:rPr lang="en-US" dirty="0"/>
              <a:t>to add title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GB" dirty="0"/>
              <a:t>Click to add name or date</a:t>
            </a:r>
            <a:endParaRPr lang="en-US" dirty="0"/>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8" name="Picture 7">
            <a:extLst>
              <a:ext uri="{FF2B5EF4-FFF2-40B4-BE49-F238E27FC236}">
                <a16:creationId xmlns:a16="http://schemas.microsoft.com/office/drawing/2014/main" id="{A93A0E4D-0066-B949-8A51-895A1A6712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15382540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dirty="0"/>
              <a:t>Click here</a:t>
            </a:r>
            <a:br>
              <a:rPr lang="en-US" dirty="0"/>
            </a:br>
            <a:r>
              <a:rPr lang="en-US" dirty="0"/>
              <a:t>to add title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GB" dirty="0"/>
              <a:t>Click to add name or date</a:t>
            </a:r>
            <a:endParaRPr lang="en-US" dirty="0"/>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7" name="Picture 6">
            <a:extLst>
              <a:ext uri="{FF2B5EF4-FFF2-40B4-BE49-F238E27FC236}">
                <a16:creationId xmlns:a16="http://schemas.microsoft.com/office/drawing/2014/main" id="{9E2B8A33-836A-6341-A3C2-651B414545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35909983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Templa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627" y="483327"/>
            <a:ext cx="4106686" cy="2571024"/>
          </a:xfrm>
          <a:prstGeom prst="rect">
            <a:avLst/>
          </a:prstGeom>
        </p:spPr>
        <p:txBody>
          <a:bodyPr anchor="t">
            <a:noAutofit/>
          </a:bodyPr>
          <a:lstStyle>
            <a:lvl1pPr algn="l">
              <a:lnSpc>
                <a:spcPct val="88000"/>
              </a:lnSpc>
              <a:defRPr sz="5600" spc="-30" baseline="0">
                <a:solidFill>
                  <a:schemeClr val="accent1"/>
                </a:solidFill>
                <a:effectLst/>
              </a:defRPr>
            </a:lvl1pPr>
          </a:lstStyle>
          <a:p>
            <a:r>
              <a:rPr lang="en-US" dirty="0"/>
              <a:t>Insert background</a:t>
            </a:r>
            <a:br>
              <a:rPr lang="en-US" dirty="0"/>
            </a:br>
            <a:r>
              <a:rPr lang="en-US" dirty="0"/>
              <a:t>image</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933627" y="3331029"/>
            <a:ext cx="4106686" cy="509451"/>
          </a:xfrm>
        </p:spPr>
        <p:txBody>
          <a:bodyPr anchor="t" anchorCtr="0"/>
          <a:lstStyle>
            <a:lvl1pPr>
              <a:spcAft>
                <a:spcPts val="0"/>
              </a:spcAft>
              <a:defRPr sz="2200" b="0">
                <a:solidFill>
                  <a:schemeClr val="accent1"/>
                </a:solidFill>
                <a:effectLst/>
                <a:latin typeface="+mn-lt"/>
              </a:defRPr>
            </a:lvl1pPr>
          </a:lstStyle>
          <a:p>
            <a:pPr lvl="0"/>
            <a:r>
              <a:rPr lang="en-US" dirty="0"/>
              <a:t>Visit BAMS for image options</a:t>
            </a:r>
          </a:p>
        </p:txBody>
      </p:sp>
      <p:sp>
        <p:nvSpPr>
          <p:cNvPr id="4" name="Rectangle 3">
            <a:extLst>
              <a:ext uri="{FF2B5EF4-FFF2-40B4-BE49-F238E27FC236}">
                <a16:creationId xmlns:a16="http://schemas.microsoft.com/office/drawing/2014/main" id="{0A1EB1CA-D956-564A-BABC-2B31B1CC560B}"/>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9" name="Picture 8">
            <a:extLst>
              <a:ext uri="{FF2B5EF4-FFF2-40B4-BE49-F238E27FC236}">
                <a16:creationId xmlns:a16="http://schemas.microsoft.com/office/drawing/2014/main" id="{91B2AB01-2C0A-C74E-B1C7-F6650C9FAE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29" name="Picture Placeholder 28">
            <a:extLst>
              <a:ext uri="{FF2B5EF4-FFF2-40B4-BE49-F238E27FC236}">
                <a16:creationId xmlns:a16="http://schemas.microsoft.com/office/drawing/2014/main" id="{7FA30CF4-A3A0-7647-B75A-420655B25346}"/>
              </a:ext>
            </a:extLst>
          </p:cNvPr>
          <p:cNvSpPr>
            <a:spLocks noGrp="1"/>
          </p:cNvSpPr>
          <p:nvPr>
            <p:ph type="pic" sz="quarter" idx="11"/>
          </p:nvPr>
        </p:nvSpPr>
        <p:spPr bwMode="black">
          <a:xfrm>
            <a:off x="0" y="0"/>
            <a:ext cx="12192000" cy="5892419"/>
          </a:xfrm>
          <a:custGeom>
            <a:avLst/>
            <a:gdLst>
              <a:gd name="connsiteX0" fmla="*/ 0 w 12192000"/>
              <a:gd name="connsiteY0" fmla="*/ 0 h 5892419"/>
              <a:gd name="connsiteX1" fmla="*/ 200591 w 12192000"/>
              <a:gd name="connsiteY1" fmla="*/ 0 h 5892419"/>
              <a:gd name="connsiteX2" fmla="*/ 575733 w 12192000"/>
              <a:gd name="connsiteY2" fmla="*/ 0 h 5892419"/>
              <a:gd name="connsiteX3" fmla="*/ 584905 w 12192000"/>
              <a:gd name="connsiteY3" fmla="*/ 0 h 5892419"/>
              <a:gd name="connsiteX4" fmla="*/ 584905 w 12192000"/>
              <a:gd name="connsiteY4" fmla="*/ 4055533 h 5892419"/>
              <a:gd name="connsiteX5" fmla="*/ 5410200 w 12192000"/>
              <a:gd name="connsiteY5" fmla="*/ 4055533 h 5892419"/>
              <a:gd name="connsiteX6" fmla="*/ 5410200 w 12192000"/>
              <a:gd name="connsiteY6" fmla="*/ 4044951 h 5892419"/>
              <a:gd name="connsiteX7" fmla="*/ 5416550 w 12192000"/>
              <a:gd name="connsiteY7" fmla="*/ 4044951 h 5892419"/>
              <a:gd name="connsiteX8" fmla="*/ 5416550 w 12192000"/>
              <a:gd name="connsiteY8" fmla="*/ 3048 h 5892419"/>
              <a:gd name="connsiteX9" fmla="*/ 5410200 w 12192000"/>
              <a:gd name="connsiteY9" fmla="*/ 3048 h 5892419"/>
              <a:gd name="connsiteX10" fmla="*/ 5410200 w 12192000"/>
              <a:gd name="connsiteY10" fmla="*/ 0 h 5892419"/>
              <a:gd name="connsiteX11" fmla="*/ 12192000 w 12192000"/>
              <a:gd name="connsiteY11" fmla="*/ 0 h 5892419"/>
              <a:gd name="connsiteX12" fmla="*/ 12192000 w 12192000"/>
              <a:gd name="connsiteY12" fmla="*/ 5892419 h 5892419"/>
              <a:gd name="connsiteX13" fmla="*/ 0 w 12192000"/>
              <a:gd name="connsiteY13" fmla="*/ 5892419 h 58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92419">
                <a:moveTo>
                  <a:pt x="0" y="0"/>
                </a:moveTo>
                <a:lnTo>
                  <a:pt x="200591" y="0"/>
                </a:lnTo>
                <a:lnTo>
                  <a:pt x="575733" y="0"/>
                </a:lnTo>
                <a:lnTo>
                  <a:pt x="584905" y="0"/>
                </a:lnTo>
                <a:lnTo>
                  <a:pt x="584905" y="4055533"/>
                </a:lnTo>
                <a:lnTo>
                  <a:pt x="5410200" y="4055533"/>
                </a:lnTo>
                <a:lnTo>
                  <a:pt x="5410200" y="4044951"/>
                </a:lnTo>
                <a:lnTo>
                  <a:pt x="5416550" y="4044951"/>
                </a:lnTo>
                <a:lnTo>
                  <a:pt x="5416550" y="3048"/>
                </a:lnTo>
                <a:lnTo>
                  <a:pt x="5410200" y="3048"/>
                </a:lnTo>
                <a:lnTo>
                  <a:pt x="5410200" y="0"/>
                </a:lnTo>
                <a:lnTo>
                  <a:pt x="12192000" y="0"/>
                </a:lnTo>
                <a:lnTo>
                  <a:pt x="12192000" y="5892419"/>
                </a:lnTo>
                <a:lnTo>
                  <a:pt x="0" y="5892419"/>
                </a:lnTo>
                <a:close/>
              </a:path>
            </a:pathLst>
          </a:custGeom>
          <a:solidFill>
            <a:schemeClr val="bg1">
              <a:lumMod val="50000"/>
            </a:schemeClr>
          </a:solidFill>
        </p:spPr>
        <p:txBody>
          <a:bodyPr wrap="square" rIns="1872000" anchor="ctr">
            <a:noAutofit/>
          </a:bodyPr>
          <a:lstStyle>
            <a:lvl1pPr marL="0" indent="0" algn="r">
              <a:tabLst>
                <a:tab pos="2438400" algn="l"/>
              </a:tabLst>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26753877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Large Title and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AC704D-7965-4A14-AFB7-84C795D77B45}"/>
              </a:ext>
            </a:extLst>
          </p:cNvPr>
          <p:cNvSpPr>
            <a:spLocks noGrp="1"/>
          </p:cNvSpPr>
          <p:nvPr>
            <p:ph type="ctrTitle" hasCustomPrompt="1"/>
          </p:nvPr>
        </p:nvSpPr>
        <p:spPr>
          <a:xfrm>
            <a:off x="395288" y="1789714"/>
            <a:ext cx="5610225" cy="4173591"/>
          </a:xfrm>
          <a:prstGeom prst="rect">
            <a:avLst/>
          </a:prstGeom>
        </p:spPr>
        <p:txBody>
          <a:bodyPr anchor="b">
            <a:noAutofit/>
          </a:bodyPr>
          <a:lstStyle>
            <a:lvl1pPr algn="l">
              <a:lnSpc>
                <a:spcPct val="75000"/>
              </a:lnSpc>
              <a:defRPr sz="8800" b="0" spc="-30" baseline="0">
                <a:solidFill>
                  <a:schemeClr val="accent1"/>
                </a:solidFill>
                <a:latin typeface="+mj-lt"/>
              </a:defRPr>
            </a:lvl1pPr>
          </a:lstStyle>
          <a:p>
            <a:r>
              <a:rPr lang="en-US" dirty="0"/>
              <a:t>Add title</a:t>
            </a:r>
          </a:p>
        </p:txBody>
      </p:sp>
      <p:sp>
        <p:nvSpPr>
          <p:cNvPr id="7" name="Picture Placeholder 6">
            <a:extLst>
              <a:ext uri="{FF2B5EF4-FFF2-40B4-BE49-F238E27FC236}">
                <a16:creationId xmlns:a16="http://schemas.microsoft.com/office/drawing/2014/main" id="{F0223A13-E3D5-D74A-A941-461B7DFEDB64}"/>
              </a:ext>
            </a:extLst>
          </p:cNvPr>
          <p:cNvSpPr>
            <a:spLocks noGrp="1" noChangeAspect="1"/>
          </p:cNvSpPr>
          <p:nvPr>
            <p:ph type="pic" sz="quarter" idx="10" hasCustomPrompt="1"/>
          </p:nvPr>
        </p:nvSpPr>
        <p:spPr>
          <a:xfrm>
            <a:off x="5562000" y="0"/>
            <a:ext cx="6630000" cy="5623200"/>
          </a:xfrm>
          <a:custGeom>
            <a:avLst/>
            <a:gdLst>
              <a:gd name="connsiteX0" fmla="*/ 218232 w 6630000"/>
              <a:gd name="connsiteY0" fmla="*/ 0 h 5623200"/>
              <a:gd name="connsiteX1" fmla="*/ 6630000 w 6630000"/>
              <a:gd name="connsiteY1" fmla="*/ 0 h 5623200"/>
              <a:gd name="connsiteX2" fmla="*/ 6630000 w 6630000"/>
              <a:gd name="connsiteY2" fmla="*/ 4915659 h 5623200"/>
              <a:gd name="connsiteX3" fmla="*/ 6491743 w 6630000"/>
              <a:gd name="connsiteY3" fmla="*/ 5004294 h 5623200"/>
              <a:gd name="connsiteX4" fmla="*/ 4275000 w 6630000"/>
              <a:gd name="connsiteY4" fmla="*/ 5623200 h 5623200"/>
              <a:gd name="connsiteX5" fmla="*/ 0 w 6630000"/>
              <a:gd name="connsiteY5" fmla="*/ 1348200 h 5623200"/>
              <a:gd name="connsiteX6" fmla="*/ 192196 w 6630000"/>
              <a:gd name="connsiteY6" fmla="*/ 76946 h 562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0000" h="5623200">
                <a:moveTo>
                  <a:pt x="218232" y="0"/>
                </a:moveTo>
                <a:lnTo>
                  <a:pt x="6630000" y="0"/>
                </a:lnTo>
                <a:lnTo>
                  <a:pt x="6630000" y="4915659"/>
                </a:lnTo>
                <a:lnTo>
                  <a:pt x="6491743" y="5004294"/>
                </a:lnTo>
                <a:cubicBezTo>
                  <a:pt x="5845376" y="5397036"/>
                  <a:pt x="5086600" y="5623200"/>
                  <a:pt x="4275000" y="5623200"/>
                </a:cubicBezTo>
                <a:cubicBezTo>
                  <a:pt x="1913983" y="5623200"/>
                  <a:pt x="0" y="3709217"/>
                  <a:pt x="0" y="1348200"/>
                </a:cubicBezTo>
                <a:cubicBezTo>
                  <a:pt x="0" y="905510"/>
                  <a:pt x="67289" y="478535"/>
                  <a:pt x="192196" y="76946"/>
                </a:cubicBezTo>
                <a:close/>
              </a:path>
            </a:pathLst>
          </a:custGeom>
          <a:solidFill>
            <a:schemeClr val="bg1">
              <a:lumMod val="50000"/>
            </a:schemeClr>
          </a:solidFill>
        </p:spPr>
        <p:txBody>
          <a:bodyPr wrap="square" anchor="ctr">
            <a:noAutofit/>
          </a:bodyPr>
          <a:lstStyle>
            <a:lvl1pPr algn="ctr">
              <a:defRPr>
                <a:solidFill>
                  <a:schemeClr val="bg1"/>
                </a:solidFill>
              </a:defRPr>
            </a:lvl1pPr>
          </a:lstStyle>
          <a:p>
            <a:r>
              <a:rPr lang="en-GB"/>
              <a:t>Click to insert picture</a:t>
            </a:r>
          </a:p>
        </p:txBody>
      </p:sp>
      <p:sp>
        <p:nvSpPr>
          <p:cNvPr id="8" name="Rectangle 7">
            <a:extLst>
              <a:ext uri="{FF2B5EF4-FFF2-40B4-BE49-F238E27FC236}">
                <a16:creationId xmlns:a16="http://schemas.microsoft.com/office/drawing/2014/main" id="{D301BCFA-203A-6642-9409-C48AA8112C78}"/>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pic>
        <p:nvPicPr>
          <p:cNvPr id="6" name="Picture 5">
            <a:extLst>
              <a:ext uri="{FF2B5EF4-FFF2-40B4-BE49-F238E27FC236}">
                <a16:creationId xmlns:a16="http://schemas.microsoft.com/office/drawing/2014/main" id="{CC0290F2-B59C-4147-985B-281D991237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9" name="Subtitle 2">
            <a:extLst>
              <a:ext uri="{FF2B5EF4-FFF2-40B4-BE49-F238E27FC236}">
                <a16:creationId xmlns:a16="http://schemas.microsoft.com/office/drawing/2014/main" id="{635C7670-8B15-1948-8BF4-8FC81A0A1FF5}"/>
              </a:ext>
            </a:extLst>
          </p:cNvPr>
          <p:cNvSpPr>
            <a:spLocks noGrp="1"/>
          </p:cNvSpPr>
          <p:nvPr>
            <p:ph type="subTitle" idx="1" hasCustomPrompt="1"/>
          </p:nvPr>
        </p:nvSpPr>
        <p:spPr>
          <a:xfrm>
            <a:off x="395062" y="395288"/>
            <a:ext cx="5610451" cy="41801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200" b="0" kern="1200" dirty="0">
                <a:solidFill>
                  <a:schemeClr val="tx1"/>
                </a:solidFill>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date</a:t>
            </a:r>
          </a:p>
        </p:txBody>
      </p:sp>
    </p:spTree>
    <p:extLst>
      <p:ext uri="{BB962C8B-B14F-4D97-AF65-F5344CB8AC3E}">
        <p14:creationId xmlns:p14="http://schemas.microsoft.com/office/powerpoint/2010/main" val="2049938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er Quotations">
    <p:spTree>
      <p:nvGrpSpPr>
        <p:cNvPr id="1" name=""/>
        <p:cNvGrpSpPr/>
        <p:nvPr/>
      </p:nvGrpSpPr>
      <p:grpSpPr>
        <a:xfrm>
          <a:off x="0" y="0"/>
          <a:ext cx="0" cy="0"/>
          <a:chOff x="0" y="0"/>
          <a:chExt cx="0" cy="0"/>
        </a:xfrm>
      </p:grpSpPr>
      <p:sp>
        <p:nvSpPr>
          <p:cNvPr id="15" name="Media Placeholder 14">
            <a:extLst>
              <a:ext uri="{FF2B5EF4-FFF2-40B4-BE49-F238E27FC236}">
                <a16:creationId xmlns:a16="http://schemas.microsoft.com/office/drawing/2014/main" id="{9B29E03F-646A-45B2-8848-64C25CF52CE1}"/>
              </a:ext>
            </a:extLst>
          </p:cNvPr>
          <p:cNvSpPr>
            <a:spLocks noGrp="1"/>
          </p:cNvSpPr>
          <p:nvPr>
            <p:ph type="media" sz="quarter" idx="19"/>
          </p:nvPr>
        </p:nvSpPr>
        <p:spPr bwMode="black">
          <a:xfrm>
            <a:off x="3293398" y="2996911"/>
            <a:ext cx="2712115"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chemeClr val="bg1">
              <a:lumMod val="95000"/>
            </a:schemeClr>
          </a:solidFill>
        </p:spPr>
        <p:txBody>
          <a:bodyPr wrap="square">
            <a:noAutofit/>
          </a:bodyPr>
          <a:lstStyle>
            <a:lvl1pPr>
              <a:defRPr sz="100">
                <a:noFill/>
              </a:defRPr>
            </a:lvl1pPr>
          </a:lstStyle>
          <a:p>
            <a:r>
              <a:rPr lang="en-US"/>
              <a:t>Click icon to add media</a:t>
            </a:r>
            <a:endParaRPr lang="en-GB"/>
          </a:p>
        </p:txBody>
      </p:sp>
      <p:sp>
        <p:nvSpPr>
          <p:cNvPr id="16" name="Media Placeholder 15">
            <a:extLst>
              <a:ext uri="{FF2B5EF4-FFF2-40B4-BE49-F238E27FC236}">
                <a16:creationId xmlns:a16="http://schemas.microsoft.com/office/drawing/2014/main" id="{212B6994-A614-4152-88EF-23F034FB9457}"/>
              </a:ext>
            </a:extLst>
          </p:cNvPr>
          <p:cNvSpPr>
            <a:spLocks noGrp="1"/>
          </p:cNvSpPr>
          <p:nvPr>
            <p:ph type="media" sz="quarter" idx="20"/>
          </p:nvPr>
        </p:nvSpPr>
        <p:spPr bwMode="black">
          <a:xfrm>
            <a:off x="6188998" y="1268228"/>
            <a:ext cx="2706793"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rgbClr val="F1F0F0"/>
          </a:solidFill>
        </p:spPr>
        <p:txBody>
          <a:bodyPr wrap="square">
            <a:noAutofit/>
          </a:bodyPr>
          <a:lstStyle>
            <a:lvl1pPr>
              <a:defRPr sz="100">
                <a:noFill/>
              </a:defRPr>
            </a:lvl1pPr>
          </a:lstStyle>
          <a:p>
            <a:r>
              <a:rPr lang="en-US"/>
              <a:t>Click icon to add media</a:t>
            </a:r>
            <a:endParaRPr lang="en-GB"/>
          </a:p>
        </p:txBody>
      </p:sp>
      <p:sp>
        <p:nvSpPr>
          <p:cNvPr id="17" name="Media Placeholder 16">
            <a:extLst>
              <a:ext uri="{FF2B5EF4-FFF2-40B4-BE49-F238E27FC236}">
                <a16:creationId xmlns:a16="http://schemas.microsoft.com/office/drawing/2014/main" id="{5201B325-62CC-42FD-A7BE-1C1FC2864B6D}"/>
              </a:ext>
            </a:extLst>
          </p:cNvPr>
          <p:cNvSpPr>
            <a:spLocks noGrp="1"/>
          </p:cNvSpPr>
          <p:nvPr>
            <p:ph type="media" sz="quarter" idx="21"/>
          </p:nvPr>
        </p:nvSpPr>
        <p:spPr bwMode="black">
          <a:xfrm>
            <a:off x="9080500" y="2406849"/>
            <a:ext cx="2703276"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chemeClr val="bg1">
              <a:lumMod val="95000"/>
            </a:schemeClr>
          </a:solidFill>
        </p:spPr>
        <p:txBody>
          <a:bodyPr wrap="square">
            <a:noAutofit/>
          </a:bodyPr>
          <a:lstStyle>
            <a:lvl1pPr>
              <a:defRPr sz="100">
                <a:noFill/>
              </a:defRPr>
            </a:lvl1pPr>
          </a:lstStyle>
          <a:p>
            <a:r>
              <a:rPr lang="en-US"/>
              <a:t>Click icon to add media</a:t>
            </a:r>
            <a:endParaRPr lang="en-GB"/>
          </a:p>
        </p:txBody>
      </p:sp>
      <p:sp>
        <p:nvSpPr>
          <p:cNvPr id="14" name="Media Placeholder 13">
            <a:extLst>
              <a:ext uri="{FF2B5EF4-FFF2-40B4-BE49-F238E27FC236}">
                <a16:creationId xmlns:a16="http://schemas.microsoft.com/office/drawing/2014/main" id="{37986B13-2570-4179-8050-E2654C127CF8}"/>
              </a:ext>
            </a:extLst>
          </p:cNvPr>
          <p:cNvSpPr>
            <a:spLocks noGrp="1"/>
          </p:cNvSpPr>
          <p:nvPr>
            <p:ph type="media" sz="quarter" idx="18"/>
          </p:nvPr>
        </p:nvSpPr>
        <p:spPr bwMode="black">
          <a:xfrm>
            <a:off x="395288" y="2055813"/>
            <a:ext cx="2714625" cy="3044420"/>
          </a:xfrm>
          <a:custGeom>
            <a:avLst/>
            <a:gdLst>
              <a:gd name="connsiteX0" fmla="*/ 0 w 2744787"/>
              <a:gd name="connsiteY0" fmla="*/ 0 h 3044420"/>
              <a:gd name="connsiteX1" fmla="*/ 2744787 w 2744787"/>
              <a:gd name="connsiteY1" fmla="*/ 0 h 3044420"/>
              <a:gd name="connsiteX2" fmla="*/ 2744787 w 2744787"/>
              <a:gd name="connsiteY2" fmla="*/ 2736850 h 3044420"/>
              <a:gd name="connsiteX3" fmla="*/ 2533247 w 2744787"/>
              <a:gd name="connsiteY3" fmla="*/ 2736850 h 3044420"/>
              <a:gd name="connsiteX4" fmla="*/ 2225676 w 2744787"/>
              <a:gd name="connsiteY4" fmla="*/ 3044420 h 3044420"/>
              <a:gd name="connsiteX5" fmla="*/ 1918107 w 2744787"/>
              <a:gd name="connsiteY5" fmla="*/ 2736850 h 3044420"/>
              <a:gd name="connsiteX6" fmla="*/ 0 w 2744787"/>
              <a:gd name="connsiteY6" fmla="*/ 2736850 h 30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787" h="3044420">
                <a:moveTo>
                  <a:pt x="0" y="0"/>
                </a:moveTo>
                <a:lnTo>
                  <a:pt x="2744787" y="0"/>
                </a:lnTo>
                <a:lnTo>
                  <a:pt x="2744787" y="2736850"/>
                </a:lnTo>
                <a:lnTo>
                  <a:pt x="2533247" y="2736850"/>
                </a:lnTo>
                <a:lnTo>
                  <a:pt x="2225676" y="3044420"/>
                </a:lnTo>
                <a:lnTo>
                  <a:pt x="1918107" y="2736850"/>
                </a:lnTo>
                <a:lnTo>
                  <a:pt x="0" y="2736850"/>
                </a:lnTo>
                <a:close/>
              </a:path>
            </a:pathLst>
          </a:custGeom>
          <a:solidFill>
            <a:srgbClr val="F1F0F0"/>
          </a:solidFill>
        </p:spPr>
        <p:txBody>
          <a:bodyPr wrap="square">
            <a:noAutofit/>
          </a:bodyPr>
          <a:lstStyle>
            <a:lvl1pPr>
              <a:defRPr sz="100">
                <a:noFill/>
              </a:defRPr>
            </a:lvl1pPr>
          </a:lstStyle>
          <a:p>
            <a:r>
              <a:rPr lang="en-US"/>
              <a:t>Click icon to add media</a:t>
            </a:r>
            <a:endParaRPr lang="en-GB"/>
          </a:p>
        </p:txBody>
      </p:sp>
      <p:sp>
        <p:nvSpPr>
          <p:cNvPr id="2" name="Title 1">
            <a:extLst>
              <a:ext uri="{FF2B5EF4-FFF2-40B4-BE49-F238E27FC236}">
                <a16:creationId xmlns:a16="http://schemas.microsoft.com/office/drawing/2014/main" id="{A8BFBEEC-469A-4BBF-8737-8F28A16D4CFA}"/>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FDDEFD0C-6DA6-4221-9C15-4F4C5B098688}"/>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B16D1F03-5AD8-455C-BF5F-794358210AD3}"/>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A80A1515-7905-4DD3-8B88-38DFA503D46E}"/>
              </a:ext>
            </a:extLst>
          </p:cNvPr>
          <p:cNvSpPr>
            <a:spLocks noGrp="1"/>
          </p:cNvSpPr>
          <p:nvPr>
            <p:ph type="body" sz="quarter" idx="14" hasCustomPrompt="1"/>
          </p:nvPr>
        </p:nvSpPr>
        <p:spPr>
          <a:xfrm>
            <a:off x="492906" y="2280170"/>
            <a:ext cx="2519389" cy="2461719"/>
          </a:xfrm>
          <a:solidFill>
            <a:srgbClr val="F1F0F0"/>
          </a:solidFill>
        </p:spPr>
        <p:txBody>
          <a:bodyPr/>
          <a:lstStyle>
            <a:lvl1pPr>
              <a:lnSpc>
                <a:spcPct val="98000"/>
              </a:lnSpc>
              <a:defRPr sz="1500"/>
            </a:lvl1pPr>
          </a:lstStyle>
          <a:p>
            <a:pPr lvl="0"/>
            <a:r>
              <a:rPr lang="en-US" dirty="0"/>
              <a:t>Click to edit quotation</a:t>
            </a:r>
            <a:endParaRPr lang="en-GB" dirty="0"/>
          </a:p>
        </p:txBody>
      </p:sp>
      <p:sp>
        <p:nvSpPr>
          <p:cNvPr id="7" name="Text Placeholder 5">
            <a:extLst>
              <a:ext uri="{FF2B5EF4-FFF2-40B4-BE49-F238E27FC236}">
                <a16:creationId xmlns:a16="http://schemas.microsoft.com/office/drawing/2014/main" id="{3B53A602-EBB5-4156-86D2-9FD7A3F6D86F}"/>
              </a:ext>
            </a:extLst>
          </p:cNvPr>
          <p:cNvSpPr>
            <a:spLocks noGrp="1"/>
          </p:cNvSpPr>
          <p:nvPr>
            <p:ph type="body" sz="quarter" idx="15" hasCustomPrompt="1"/>
          </p:nvPr>
        </p:nvSpPr>
        <p:spPr>
          <a:xfrm>
            <a:off x="3389761" y="3215303"/>
            <a:ext cx="2519389" cy="2461719"/>
          </a:xfrm>
          <a:noFill/>
        </p:spPr>
        <p:txBody>
          <a:bodyPr/>
          <a:lstStyle>
            <a:lvl1pPr>
              <a:lnSpc>
                <a:spcPct val="98000"/>
              </a:lnSpc>
              <a:defRPr sz="1500">
                <a:solidFill>
                  <a:schemeClr val="tx2"/>
                </a:solidFill>
              </a:defRPr>
            </a:lvl1pPr>
          </a:lstStyle>
          <a:p>
            <a:pPr lvl="0"/>
            <a:r>
              <a:rPr lang="en-US" dirty="0"/>
              <a:t>Click to edit quotation</a:t>
            </a:r>
            <a:endParaRPr lang="en-GB" dirty="0"/>
          </a:p>
        </p:txBody>
      </p:sp>
      <p:sp>
        <p:nvSpPr>
          <p:cNvPr id="8" name="Text Placeholder 5">
            <a:extLst>
              <a:ext uri="{FF2B5EF4-FFF2-40B4-BE49-F238E27FC236}">
                <a16:creationId xmlns:a16="http://schemas.microsoft.com/office/drawing/2014/main" id="{8207D0EB-09A9-4378-826F-3AA5A016F4A1}"/>
              </a:ext>
            </a:extLst>
          </p:cNvPr>
          <p:cNvSpPr>
            <a:spLocks noGrp="1"/>
          </p:cNvSpPr>
          <p:nvPr>
            <p:ph type="body" sz="quarter" idx="16" hasCustomPrompt="1"/>
          </p:nvPr>
        </p:nvSpPr>
        <p:spPr>
          <a:xfrm>
            <a:off x="6282700" y="1484025"/>
            <a:ext cx="2519389" cy="2461719"/>
          </a:xfrm>
          <a:solidFill>
            <a:srgbClr val="F1F0F0"/>
          </a:solidFill>
        </p:spPr>
        <p:txBody>
          <a:bodyPr/>
          <a:lstStyle>
            <a:lvl1pPr>
              <a:lnSpc>
                <a:spcPct val="98000"/>
              </a:lnSpc>
              <a:defRPr sz="1500"/>
            </a:lvl1pPr>
          </a:lstStyle>
          <a:p>
            <a:pPr lvl="0"/>
            <a:r>
              <a:rPr lang="en-US" dirty="0"/>
              <a:t>Click to edit quotation</a:t>
            </a:r>
            <a:endParaRPr lang="en-GB" dirty="0"/>
          </a:p>
        </p:txBody>
      </p:sp>
      <p:sp>
        <p:nvSpPr>
          <p:cNvPr id="9" name="Text Placeholder 5">
            <a:extLst>
              <a:ext uri="{FF2B5EF4-FFF2-40B4-BE49-F238E27FC236}">
                <a16:creationId xmlns:a16="http://schemas.microsoft.com/office/drawing/2014/main" id="{2A89BCDE-9F57-4706-8EDC-F787BAB02029}"/>
              </a:ext>
            </a:extLst>
          </p:cNvPr>
          <p:cNvSpPr>
            <a:spLocks noGrp="1"/>
          </p:cNvSpPr>
          <p:nvPr>
            <p:ph type="body" sz="quarter" idx="17" hasCustomPrompt="1"/>
          </p:nvPr>
        </p:nvSpPr>
        <p:spPr>
          <a:xfrm>
            <a:off x="9172444" y="2616615"/>
            <a:ext cx="2519389" cy="2461719"/>
          </a:xfrm>
          <a:noFill/>
        </p:spPr>
        <p:txBody>
          <a:bodyPr/>
          <a:lstStyle>
            <a:lvl1pPr>
              <a:lnSpc>
                <a:spcPct val="98000"/>
              </a:lnSpc>
              <a:defRPr sz="1500">
                <a:solidFill>
                  <a:schemeClr val="tx2"/>
                </a:solidFill>
              </a:defRPr>
            </a:lvl1pPr>
          </a:lstStyle>
          <a:p>
            <a:pPr lvl="0"/>
            <a:r>
              <a:rPr lang="en-US" dirty="0"/>
              <a:t>Click to edit quotation</a:t>
            </a:r>
            <a:endParaRPr lang="en-GB" dirty="0"/>
          </a:p>
        </p:txBody>
      </p:sp>
    </p:spTree>
    <p:extLst>
      <p:ext uri="{BB962C8B-B14F-4D97-AF65-F5344CB8AC3E}">
        <p14:creationId xmlns:p14="http://schemas.microsoft.com/office/powerpoint/2010/main" val="16324920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key topic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518E12E-DD66-4295-9460-DC9A8D3884C3}"/>
              </a:ext>
            </a:extLst>
          </p:cNvPr>
          <p:cNvSpPr>
            <a:spLocks noGrp="1" noChangeAspect="1"/>
          </p:cNvSpPr>
          <p:nvPr>
            <p:ph type="pic" sz="quarter" idx="16" hasCustomPrompt="1"/>
          </p:nvPr>
        </p:nvSpPr>
        <p:spPr>
          <a:xfrm>
            <a:off x="306008" y="2466000"/>
            <a:ext cx="2809428" cy="2808000"/>
          </a:xfrm>
          <a:prstGeom prst="ellipse">
            <a:avLst/>
          </a:prstGeom>
          <a:solidFill>
            <a:schemeClr val="tx2"/>
          </a:solidFill>
        </p:spPr>
        <p:txBody>
          <a:bodyPr/>
          <a:lstStyle>
            <a:lvl1pPr>
              <a:defRPr/>
            </a:lvl1pPr>
          </a:lstStyle>
          <a:p>
            <a:r>
              <a:rPr lang="en-GB"/>
              <a:t>Click to add picture</a:t>
            </a:r>
          </a:p>
        </p:txBody>
      </p:sp>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248534" y="2664000"/>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8" name="Text Placeholder 7">
            <a:extLst>
              <a:ext uri="{FF2B5EF4-FFF2-40B4-BE49-F238E27FC236}">
                <a16:creationId xmlns:a16="http://schemas.microsoft.com/office/drawing/2014/main" id="{5FCE7F66-1926-4E45-B807-40EE0AD954C9}"/>
              </a:ext>
            </a:extLst>
          </p:cNvPr>
          <p:cNvSpPr>
            <a:spLocks noGrp="1"/>
          </p:cNvSpPr>
          <p:nvPr>
            <p:ph type="body" sz="quarter" idx="15" hasCustomPrompt="1"/>
          </p:nvPr>
        </p:nvSpPr>
        <p:spPr>
          <a:xfrm>
            <a:off x="306008" y="5461755"/>
            <a:ext cx="2803905" cy="247290"/>
          </a:xfrm>
        </p:spPr>
        <p:txBody>
          <a:bodyPr/>
          <a:lstStyle>
            <a:lvl1pPr algn="ctr">
              <a:defRPr sz="1500"/>
            </a:lvl1pPr>
          </a:lstStyle>
          <a:p>
            <a:pPr lvl="0"/>
            <a:r>
              <a:rPr lang="en-US" dirty="0"/>
              <a:t>Click to edit headline</a:t>
            </a:r>
            <a:endParaRPr lang="en-GB" dirty="0"/>
          </a:p>
        </p:txBody>
      </p:sp>
      <p:sp>
        <p:nvSpPr>
          <p:cNvPr id="13" name="Picture Placeholder 11">
            <a:extLst>
              <a:ext uri="{FF2B5EF4-FFF2-40B4-BE49-F238E27FC236}">
                <a16:creationId xmlns:a16="http://schemas.microsoft.com/office/drawing/2014/main" id="{6AB10830-E625-491E-9945-3A16EA8581F1}"/>
              </a:ext>
            </a:extLst>
          </p:cNvPr>
          <p:cNvSpPr>
            <a:spLocks noGrp="1" noChangeAspect="1"/>
          </p:cNvSpPr>
          <p:nvPr>
            <p:ph type="pic" sz="quarter" idx="17" hasCustomPrompt="1"/>
          </p:nvPr>
        </p:nvSpPr>
        <p:spPr>
          <a:xfrm>
            <a:off x="3234387" y="1413053"/>
            <a:ext cx="2809428" cy="2808000"/>
          </a:xfrm>
          <a:prstGeom prst="ellipse">
            <a:avLst/>
          </a:prstGeom>
          <a:solidFill>
            <a:schemeClr val="tx2"/>
          </a:solidFill>
        </p:spPr>
        <p:txBody>
          <a:bodyPr/>
          <a:lstStyle>
            <a:lvl1pPr>
              <a:defRPr/>
            </a:lvl1pPr>
          </a:lstStyle>
          <a:p>
            <a:r>
              <a:rPr lang="en-GB"/>
              <a:t>Click to add picture</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3176913" y="1611053"/>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5" name="Text Placeholder 7">
            <a:extLst>
              <a:ext uri="{FF2B5EF4-FFF2-40B4-BE49-F238E27FC236}">
                <a16:creationId xmlns:a16="http://schemas.microsoft.com/office/drawing/2014/main" id="{EAA41A8E-5552-49A8-879A-3AC8BAABFECB}"/>
              </a:ext>
            </a:extLst>
          </p:cNvPr>
          <p:cNvSpPr>
            <a:spLocks noGrp="1"/>
          </p:cNvSpPr>
          <p:nvPr>
            <p:ph type="body" sz="quarter" idx="19" hasCustomPrompt="1"/>
          </p:nvPr>
        </p:nvSpPr>
        <p:spPr>
          <a:xfrm>
            <a:off x="3209187" y="4408808"/>
            <a:ext cx="2796327" cy="247290"/>
          </a:xfrm>
        </p:spPr>
        <p:txBody>
          <a:bodyPr/>
          <a:lstStyle>
            <a:lvl1pPr algn="ctr">
              <a:defRPr sz="1500"/>
            </a:lvl1pPr>
          </a:lstStyle>
          <a:p>
            <a:pPr lvl="0"/>
            <a:r>
              <a:rPr lang="en-US" dirty="0"/>
              <a:t>Click to edit headline</a:t>
            </a:r>
            <a:endParaRPr lang="en-GB" dirty="0"/>
          </a:p>
        </p:txBody>
      </p:sp>
      <p:sp>
        <p:nvSpPr>
          <p:cNvPr id="16" name="Picture Placeholder 11">
            <a:extLst>
              <a:ext uri="{FF2B5EF4-FFF2-40B4-BE49-F238E27FC236}">
                <a16:creationId xmlns:a16="http://schemas.microsoft.com/office/drawing/2014/main" id="{26F77D6E-792A-4707-A5BC-DC5FD0EEC80A}"/>
              </a:ext>
            </a:extLst>
          </p:cNvPr>
          <p:cNvSpPr>
            <a:spLocks noGrp="1" noChangeAspect="1"/>
          </p:cNvSpPr>
          <p:nvPr>
            <p:ph type="pic" sz="quarter" idx="20" hasCustomPrompt="1"/>
          </p:nvPr>
        </p:nvSpPr>
        <p:spPr>
          <a:xfrm>
            <a:off x="6162766" y="2466000"/>
            <a:ext cx="2809428" cy="2808000"/>
          </a:xfrm>
          <a:prstGeom prst="ellipse">
            <a:avLst/>
          </a:prstGeom>
          <a:solidFill>
            <a:schemeClr val="tx2"/>
          </a:solidFill>
        </p:spPr>
        <p:txBody>
          <a:bodyPr/>
          <a:lstStyle>
            <a:lvl1pPr>
              <a:defRPr/>
            </a:lvl1pPr>
          </a:lstStyle>
          <a:p>
            <a:r>
              <a:rPr lang="en-GB"/>
              <a:t>Click to add picture</a:t>
            </a:r>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6105292" y="2664000"/>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8" name="Text Placeholder 7">
            <a:extLst>
              <a:ext uri="{FF2B5EF4-FFF2-40B4-BE49-F238E27FC236}">
                <a16:creationId xmlns:a16="http://schemas.microsoft.com/office/drawing/2014/main" id="{0973ED22-4EA4-45FB-A106-95146F44DD89}"/>
              </a:ext>
            </a:extLst>
          </p:cNvPr>
          <p:cNvSpPr>
            <a:spLocks noGrp="1"/>
          </p:cNvSpPr>
          <p:nvPr>
            <p:ph type="body" sz="quarter" idx="22" hasCustomPrompt="1"/>
          </p:nvPr>
        </p:nvSpPr>
        <p:spPr>
          <a:xfrm>
            <a:off x="6137567" y="5461755"/>
            <a:ext cx="2829106" cy="247290"/>
          </a:xfrm>
        </p:spPr>
        <p:txBody>
          <a:bodyPr/>
          <a:lstStyle>
            <a:lvl1pPr algn="ctr">
              <a:defRPr sz="1500"/>
            </a:lvl1pPr>
          </a:lstStyle>
          <a:p>
            <a:pPr lvl="0"/>
            <a:r>
              <a:rPr lang="en-US" dirty="0"/>
              <a:t>Click to edit headline</a:t>
            </a:r>
            <a:endParaRPr lang="en-GB" dirty="0"/>
          </a:p>
        </p:txBody>
      </p:sp>
      <p:sp>
        <p:nvSpPr>
          <p:cNvPr id="19" name="Picture Placeholder 11">
            <a:extLst>
              <a:ext uri="{FF2B5EF4-FFF2-40B4-BE49-F238E27FC236}">
                <a16:creationId xmlns:a16="http://schemas.microsoft.com/office/drawing/2014/main" id="{B02C5EA8-D029-44AD-833F-7A3C70A6B124}"/>
              </a:ext>
            </a:extLst>
          </p:cNvPr>
          <p:cNvSpPr>
            <a:spLocks noGrp="1" noChangeAspect="1"/>
          </p:cNvSpPr>
          <p:nvPr>
            <p:ph type="pic" sz="quarter" idx="23" hasCustomPrompt="1"/>
          </p:nvPr>
        </p:nvSpPr>
        <p:spPr>
          <a:xfrm>
            <a:off x="9091146" y="1304818"/>
            <a:ext cx="2809428" cy="2808000"/>
          </a:xfrm>
          <a:prstGeom prst="ellipse">
            <a:avLst/>
          </a:prstGeom>
          <a:solidFill>
            <a:schemeClr val="tx2"/>
          </a:solidFill>
        </p:spPr>
        <p:txBody>
          <a:bodyPr/>
          <a:lstStyle>
            <a:lvl1pPr>
              <a:defRPr/>
            </a:lvl1pPr>
          </a:lstStyle>
          <a:p>
            <a:r>
              <a:rPr lang="en-GB"/>
              <a:t>Click to add picture</a:t>
            </a:r>
          </a:p>
        </p:txBody>
      </p:sp>
      <p:sp>
        <p:nvSpPr>
          <p:cNvPr id="20" name="Text Placeholder 5">
            <a:extLst>
              <a:ext uri="{FF2B5EF4-FFF2-40B4-BE49-F238E27FC236}">
                <a16:creationId xmlns:a16="http://schemas.microsoft.com/office/drawing/2014/main" id="{69B04142-1CA8-4AA9-B84F-FA4E3AA3EE42}"/>
              </a:ext>
            </a:extLst>
          </p:cNvPr>
          <p:cNvSpPr>
            <a:spLocks noGrp="1" noChangeAspect="1"/>
          </p:cNvSpPr>
          <p:nvPr>
            <p:ph type="body" sz="quarter" idx="24" hasCustomPrompt="1"/>
          </p:nvPr>
        </p:nvSpPr>
        <p:spPr>
          <a:xfrm>
            <a:off x="9033672" y="1502818"/>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21" name="Text Placeholder 7">
            <a:extLst>
              <a:ext uri="{FF2B5EF4-FFF2-40B4-BE49-F238E27FC236}">
                <a16:creationId xmlns:a16="http://schemas.microsoft.com/office/drawing/2014/main" id="{8873D053-DD55-4263-90DD-5251755B2FF5}"/>
              </a:ext>
            </a:extLst>
          </p:cNvPr>
          <p:cNvSpPr>
            <a:spLocks noGrp="1"/>
          </p:cNvSpPr>
          <p:nvPr>
            <p:ph type="body" sz="quarter" idx="25" hasCustomPrompt="1"/>
          </p:nvPr>
        </p:nvSpPr>
        <p:spPr>
          <a:xfrm>
            <a:off x="9080500" y="4300573"/>
            <a:ext cx="2718786" cy="247290"/>
          </a:xfrm>
        </p:spPr>
        <p:txBody>
          <a:bodyPr/>
          <a:lstStyle>
            <a:lvl1pPr algn="ctr">
              <a:defRPr sz="1500"/>
            </a:lvl1pPr>
          </a:lstStyle>
          <a:p>
            <a:pPr lvl="0"/>
            <a:r>
              <a:rPr lang="en-US" dirty="0"/>
              <a:t>Click to edit headline</a:t>
            </a:r>
            <a:endParaRPr lang="en-GB" dirty="0"/>
          </a:p>
        </p:txBody>
      </p:sp>
    </p:spTree>
    <p:extLst>
      <p:ext uri="{BB962C8B-B14F-4D97-AF65-F5344CB8AC3E}">
        <p14:creationId xmlns:p14="http://schemas.microsoft.com/office/powerpoint/2010/main" val="3546352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key topic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518E12E-DD66-4295-9460-DC9A8D3884C3}"/>
              </a:ext>
            </a:extLst>
          </p:cNvPr>
          <p:cNvSpPr>
            <a:spLocks noGrp="1" noChangeAspect="1"/>
          </p:cNvSpPr>
          <p:nvPr>
            <p:ph type="pic" sz="quarter" idx="16" hasCustomPrompt="1"/>
          </p:nvPr>
        </p:nvSpPr>
        <p:spPr>
          <a:xfrm>
            <a:off x="620454" y="1751500"/>
            <a:ext cx="3240000" cy="3240000"/>
          </a:xfrm>
          <a:prstGeom prst="ellipse">
            <a:avLst/>
          </a:prstGeom>
          <a:solidFill>
            <a:schemeClr val="tx2"/>
          </a:solidFill>
        </p:spPr>
        <p:txBody>
          <a:bodyPr/>
          <a:lstStyle>
            <a:lvl1pPr>
              <a:defRPr/>
            </a:lvl1pPr>
          </a:lstStyle>
          <a:p>
            <a:r>
              <a:rPr lang="en-GB"/>
              <a:t>Click to add picture</a:t>
            </a:r>
          </a:p>
        </p:txBody>
      </p:sp>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620703" y="1812700"/>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3" name="Picture Placeholder 11">
            <a:extLst>
              <a:ext uri="{FF2B5EF4-FFF2-40B4-BE49-F238E27FC236}">
                <a16:creationId xmlns:a16="http://schemas.microsoft.com/office/drawing/2014/main" id="{6AB10830-E625-491E-9945-3A16EA8581F1}"/>
              </a:ext>
            </a:extLst>
          </p:cNvPr>
          <p:cNvSpPr>
            <a:spLocks noGrp="1" noChangeAspect="1"/>
          </p:cNvSpPr>
          <p:nvPr>
            <p:ph type="pic" sz="quarter" idx="17" hasCustomPrompt="1"/>
          </p:nvPr>
        </p:nvSpPr>
        <p:spPr>
          <a:xfrm>
            <a:off x="4475913" y="1751500"/>
            <a:ext cx="3240000" cy="3240000"/>
          </a:xfrm>
          <a:prstGeom prst="ellipse">
            <a:avLst/>
          </a:prstGeom>
          <a:solidFill>
            <a:schemeClr val="tx2"/>
          </a:solidFill>
        </p:spPr>
        <p:txBody>
          <a:bodyPr/>
          <a:lstStyle>
            <a:lvl1pPr>
              <a:defRPr/>
            </a:lvl1pPr>
          </a:lstStyle>
          <a:p>
            <a:r>
              <a:rPr lang="en-GB"/>
              <a:t>Click to add picture</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4499400" y="1812700"/>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6" name="Picture Placeholder 11">
            <a:extLst>
              <a:ext uri="{FF2B5EF4-FFF2-40B4-BE49-F238E27FC236}">
                <a16:creationId xmlns:a16="http://schemas.microsoft.com/office/drawing/2014/main" id="{26F77D6E-792A-4707-A5BC-DC5FD0EEC80A}"/>
              </a:ext>
            </a:extLst>
          </p:cNvPr>
          <p:cNvSpPr>
            <a:spLocks noGrp="1" noChangeAspect="1"/>
          </p:cNvSpPr>
          <p:nvPr>
            <p:ph type="pic" sz="quarter" idx="20" hasCustomPrompt="1"/>
          </p:nvPr>
        </p:nvSpPr>
        <p:spPr>
          <a:xfrm>
            <a:off x="8331210" y="1751500"/>
            <a:ext cx="3240000" cy="3240000"/>
          </a:xfrm>
          <a:prstGeom prst="ellipse">
            <a:avLst/>
          </a:prstGeom>
          <a:solidFill>
            <a:schemeClr val="tx2"/>
          </a:solidFill>
        </p:spPr>
        <p:txBody>
          <a:bodyPr/>
          <a:lstStyle>
            <a:lvl1pPr>
              <a:defRPr/>
            </a:lvl1pPr>
          </a:lstStyle>
          <a:p>
            <a:r>
              <a:rPr lang="en-GB"/>
              <a:t>Click to add picture</a:t>
            </a:r>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8342097" y="1812700"/>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27" name="Text Placeholder 7">
            <a:extLst>
              <a:ext uri="{FF2B5EF4-FFF2-40B4-BE49-F238E27FC236}">
                <a16:creationId xmlns:a16="http://schemas.microsoft.com/office/drawing/2014/main" id="{F0D384EC-533B-4E4F-AA8F-06C4D3E27FF0}"/>
              </a:ext>
            </a:extLst>
          </p:cNvPr>
          <p:cNvSpPr>
            <a:spLocks noGrp="1"/>
          </p:cNvSpPr>
          <p:nvPr>
            <p:ph type="body" sz="quarter" idx="15" hasCustomPrompt="1"/>
          </p:nvPr>
        </p:nvSpPr>
        <p:spPr>
          <a:xfrm>
            <a:off x="607055" y="5169133"/>
            <a:ext cx="3239999" cy="247290"/>
          </a:xfrm>
        </p:spPr>
        <p:txBody>
          <a:bodyPr/>
          <a:lstStyle>
            <a:lvl1pPr algn="ctr">
              <a:defRPr sz="1500"/>
            </a:lvl1pPr>
          </a:lstStyle>
          <a:p>
            <a:pPr lvl="0"/>
            <a:r>
              <a:rPr lang="en-US" dirty="0"/>
              <a:t>Click to edit headline</a:t>
            </a:r>
            <a:endParaRPr lang="en-GB" dirty="0"/>
          </a:p>
        </p:txBody>
      </p:sp>
      <p:sp>
        <p:nvSpPr>
          <p:cNvPr id="28" name="Text Placeholder 7">
            <a:extLst>
              <a:ext uri="{FF2B5EF4-FFF2-40B4-BE49-F238E27FC236}">
                <a16:creationId xmlns:a16="http://schemas.microsoft.com/office/drawing/2014/main" id="{616D2B86-1954-6E4C-8068-D67A0D5EF197}"/>
              </a:ext>
            </a:extLst>
          </p:cNvPr>
          <p:cNvSpPr>
            <a:spLocks noGrp="1"/>
          </p:cNvSpPr>
          <p:nvPr>
            <p:ph type="body" sz="quarter" idx="25" hasCustomPrompt="1"/>
          </p:nvPr>
        </p:nvSpPr>
        <p:spPr>
          <a:xfrm>
            <a:off x="4476000" y="5169133"/>
            <a:ext cx="3239999" cy="247290"/>
          </a:xfrm>
        </p:spPr>
        <p:txBody>
          <a:bodyPr/>
          <a:lstStyle>
            <a:lvl1pPr algn="ctr">
              <a:defRPr sz="1500"/>
            </a:lvl1pPr>
          </a:lstStyle>
          <a:p>
            <a:pPr lvl="0"/>
            <a:r>
              <a:rPr lang="en-US" dirty="0"/>
              <a:t>Click to edit headline</a:t>
            </a:r>
            <a:endParaRPr lang="en-GB" dirty="0"/>
          </a:p>
        </p:txBody>
      </p:sp>
      <p:sp>
        <p:nvSpPr>
          <p:cNvPr id="29" name="Text Placeholder 7">
            <a:extLst>
              <a:ext uri="{FF2B5EF4-FFF2-40B4-BE49-F238E27FC236}">
                <a16:creationId xmlns:a16="http://schemas.microsoft.com/office/drawing/2014/main" id="{D4C6BF8D-6C0B-5941-9C53-FA213691220F}"/>
              </a:ext>
            </a:extLst>
          </p:cNvPr>
          <p:cNvSpPr>
            <a:spLocks noGrp="1"/>
          </p:cNvSpPr>
          <p:nvPr>
            <p:ph type="body" sz="quarter" idx="26" hasCustomPrompt="1"/>
          </p:nvPr>
        </p:nvSpPr>
        <p:spPr>
          <a:xfrm>
            <a:off x="8331298" y="5169133"/>
            <a:ext cx="3239999" cy="247290"/>
          </a:xfrm>
        </p:spPr>
        <p:txBody>
          <a:bodyPr/>
          <a:lstStyle>
            <a:lvl1pPr algn="ctr">
              <a:defRPr sz="1500"/>
            </a:lvl1pPr>
          </a:lstStyle>
          <a:p>
            <a:pPr lvl="0"/>
            <a:r>
              <a:rPr lang="en-US" dirty="0"/>
              <a:t>Click to edit headline</a:t>
            </a:r>
            <a:endParaRPr lang="en-GB" dirty="0"/>
          </a:p>
        </p:txBody>
      </p:sp>
    </p:spTree>
    <p:extLst>
      <p:ext uri="{BB962C8B-B14F-4D97-AF65-F5344CB8AC3E}">
        <p14:creationId xmlns:p14="http://schemas.microsoft.com/office/powerpoint/2010/main" val="136478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Lis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E1B538-B42A-49D3-B7DB-BDEE85612D24}"/>
              </a:ext>
            </a:extLst>
          </p:cNvPr>
          <p:cNvSpPr>
            <a:spLocks noGrp="1"/>
          </p:cNvSpPr>
          <p:nvPr>
            <p:ph type="pic" sz="quarter" idx="14" hasCustomPrompt="1"/>
          </p:nvPr>
        </p:nvSpPr>
        <p:spPr>
          <a:xfrm>
            <a:off x="-1" y="0"/>
            <a:ext cx="5610225" cy="6858000"/>
          </a:xfrm>
          <a:solidFill>
            <a:schemeClr val="tx2"/>
          </a:solidFill>
        </p:spPr>
        <p:txBody>
          <a:bodyPr/>
          <a:lstStyle>
            <a:lvl1pPr>
              <a:defRPr/>
            </a:lvl1pPr>
          </a:lstStyle>
          <a:p>
            <a:r>
              <a:rPr lang="en-GB"/>
              <a:t>Click to insert picture</a:t>
            </a:r>
          </a:p>
        </p:txBody>
      </p:sp>
      <p:sp>
        <p:nvSpPr>
          <p:cNvPr id="5" name="Text Placeholder 4">
            <a:extLst>
              <a:ext uri="{FF2B5EF4-FFF2-40B4-BE49-F238E27FC236}">
                <a16:creationId xmlns:a16="http://schemas.microsoft.com/office/drawing/2014/main" id="{C39F80D1-93C0-4329-A083-331271D59506}"/>
              </a:ext>
            </a:extLst>
          </p:cNvPr>
          <p:cNvSpPr>
            <a:spLocks noGrp="1"/>
          </p:cNvSpPr>
          <p:nvPr>
            <p:ph type="body" sz="quarter" idx="15" hasCustomPrompt="1"/>
          </p:nvPr>
        </p:nvSpPr>
        <p:spPr>
          <a:xfrm>
            <a:off x="395287" y="340702"/>
            <a:ext cx="4645026" cy="1815123"/>
          </a:xfrm>
        </p:spPr>
        <p:txBody>
          <a:bodyPr/>
          <a:lstStyle>
            <a:lvl1pPr>
              <a:lnSpc>
                <a:spcPct val="90000"/>
              </a:lnSpc>
              <a:defRPr sz="4500" spc="-30" baseline="0">
                <a:solidFill>
                  <a:schemeClr val="bg1"/>
                </a:solidFill>
                <a:latin typeface="+mj-lt"/>
              </a:defRPr>
            </a:lvl1pPr>
          </a:lstStyle>
          <a:p>
            <a:pPr lvl="0"/>
            <a:r>
              <a:rPr lang="en-US"/>
              <a:t>Click to edit title</a:t>
            </a:r>
            <a:endParaRPr lang="en-GB"/>
          </a:p>
        </p:txBody>
      </p:sp>
      <p:sp>
        <p:nvSpPr>
          <p:cNvPr id="6" name="Table Placeholder 5">
            <a:extLst>
              <a:ext uri="{FF2B5EF4-FFF2-40B4-BE49-F238E27FC236}">
                <a16:creationId xmlns:a16="http://schemas.microsoft.com/office/drawing/2014/main" id="{ED3697DA-6552-4881-BE32-443BD4BBABDD}"/>
              </a:ext>
            </a:extLst>
          </p:cNvPr>
          <p:cNvSpPr>
            <a:spLocks noGrp="1"/>
          </p:cNvSpPr>
          <p:nvPr>
            <p:ph type="tbl" sz="quarter" idx="16"/>
          </p:nvPr>
        </p:nvSpPr>
        <p:spPr>
          <a:xfrm>
            <a:off x="6184900" y="395288"/>
            <a:ext cx="5610225" cy="5237162"/>
          </a:xfrm>
        </p:spPr>
        <p:txBody>
          <a:bodyPr/>
          <a:lstStyle/>
          <a:p>
            <a:r>
              <a:rPr lang="en-US"/>
              <a:t>Click icon to add table</a:t>
            </a:r>
            <a:endParaRPr lang="en-GB"/>
          </a:p>
        </p:txBody>
      </p:sp>
    </p:spTree>
    <p:extLst>
      <p:ext uri="{BB962C8B-B14F-4D97-AF65-F5344CB8AC3E}">
        <p14:creationId xmlns:p14="http://schemas.microsoft.com/office/powerpoint/2010/main" val="3773009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key topics text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a:ln>
            <a:noFill/>
          </a:ln>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396000"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6315416"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396000"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6315416"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3355708"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3355708"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13" name="Text Placeholder 6">
            <a:extLst>
              <a:ext uri="{FF2B5EF4-FFF2-40B4-BE49-F238E27FC236}">
                <a16:creationId xmlns:a16="http://schemas.microsoft.com/office/drawing/2014/main" id="{3A3410F1-1263-4670-967B-C455E6A878AB}"/>
              </a:ext>
            </a:extLst>
          </p:cNvPr>
          <p:cNvSpPr>
            <a:spLocks noGrp="1" noChangeAspect="1"/>
          </p:cNvSpPr>
          <p:nvPr>
            <p:ph type="body" sz="quarter" idx="25"/>
          </p:nvPr>
        </p:nvSpPr>
        <p:spPr>
          <a:xfrm>
            <a:off x="9275125" y="2106000"/>
            <a:ext cx="2520000" cy="2520000"/>
          </a:xfrm>
          <a:prstGeom prst="ellipse">
            <a:avLst/>
          </a:prstGeom>
          <a:solidFill>
            <a:schemeClr val="bg1"/>
          </a:solidFill>
          <a:ln w="25400">
            <a:solidFill>
              <a:schemeClr val="accent1"/>
            </a:solid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ED7DFF42-5474-4848-9A51-F33F84ACA599}"/>
              </a:ext>
            </a:extLst>
          </p:cNvPr>
          <p:cNvSpPr>
            <a:spLocks noGrp="1" noChangeAspect="1"/>
          </p:cNvSpPr>
          <p:nvPr>
            <p:ph type="body" sz="quarter" idx="26" hasCustomPrompt="1"/>
          </p:nvPr>
        </p:nvSpPr>
        <p:spPr>
          <a:xfrm>
            <a:off x="9275125"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20" name="Text Placeholder 7">
            <a:extLst>
              <a:ext uri="{FF2B5EF4-FFF2-40B4-BE49-F238E27FC236}">
                <a16:creationId xmlns:a16="http://schemas.microsoft.com/office/drawing/2014/main" id="{A410F430-BDAF-064E-BFCF-29A97E0320D1}"/>
              </a:ext>
            </a:extLst>
          </p:cNvPr>
          <p:cNvSpPr>
            <a:spLocks noGrp="1"/>
          </p:cNvSpPr>
          <p:nvPr>
            <p:ph type="body" sz="quarter" idx="15" hasCustomPrompt="1"/>
          </p:nvPr>
        </p:nvSpPr>
        <p:spPr>
          <a:xfrm>
            <a:off x="395288" y="4830061"/>
            <a:ext cx="2520712" cy="255488"/>
          </a:xfrm>
        </p:spPr>
        <p:txBody>
          <a:bodyPr/>
          <a:lstStyle>
            <a:lvl1pPr algn="ctr">
              <a:defRPr sz="1500"/>
            </a:lvl1pPr>
          </a:lstStyle>
          <a:p>
            <a:pPr lvl="0"/>
            <a:r>
              <a:rPr lang="en-US" dirty="0"/>
              <a:t>Click to edit headline</a:t>
            </a:r>
            <a:endParaRPr lang="en-GB" dirty="0"/>
          </a:p>
        </p:txBody>
      </p:sp>
      <p:sp>
        <p:nvSpPr>
          <p:cNvPr id="21" name="Text Placeholder 7">
            <a:extLst>
              <a:ext uri="{FF2B5EF4-FFF2-40B4-BE49-F238E27FC236}">
                <a16:creationId xmlns:a16="http://schemas.microsoft.com/office/drawing/2014/main" id="{FDED0B88-90C4-3741-9A20-02C9798E91B9}"/>
              </a:ext>
            </a:extLst>
          </p:cNvPr>
          <p:cNvSpPr>
            <a:spLocks noGrp="1"/>
          </p:cNvSpPr>
          <p:nvPr>
            <p:ph type="body" sz="quarter" idx="27" hasCustomPrompt="1"/>
          </p:nvPr>
        </p:nvSpPr>
        <p:spPr>
          <a:xfrm>
            <a:off x="3357419" y="4830061"/>
            <a:ext cx="2520712" cy="255488"/>
          </a:xfrm>
        </p:spPr>
        <p:txBody>
          <a:bodyPr/>
          <a:lstStyle>
            <a:lvl1pPr algn="ctr">
              <a:defRPr sz="1500"/>
            </a:lvl1pPr>
          </a:lstStyle>
          <a:p>
            <a:pPr lvl="0"/>
            <a:r>
              <a:rPr lang="en-US" dirty="0"/>
              <a:t>Click to edit headline</a:t>
            </a:r>
            <a:endParaRPr lang="en-GB" dirty="0"/>
          </a:p>
        </p:txBody>
      </p:sp>
      <p:sp>
        <p:nvSpPr>
          <p:cNvPr id="23" name="Text Placeholder 7">
            <a:extLst>
              <a:ext uri="{FF2B5EF4-FFF2-40B4-BE49-F238E27FC236}">
                <a16:creationId xmlns:a16="http://schemas.microsoft.com/office/drawing/2014/main" id="{822DCB30-DD7F-9B45-B6C5-FF17BB70080D}"/>
              </a:ext>
            </a:extLst>
          </p:cNvPr>
          <p:cNvSpPr>
            <a:spLocks noGrp="1"/>
          </p:cNvSpPr>
          <p:nvPr>
            <p:ph type="body" sz="quarter" idx="28" hasCustomPrompt="1"/>
          </p:nvPr>
        </p:nvSpPr>
        <p:spPr>
          <a:xfrm>
            <a:off x="6315416" y="4830061"/>
            <a:ext cx="2520712" cy="255488"/>
          </a:xfrm>
        </p:spPr>
        <p:txBody>
          <a:bodyPr/>
          <a:lstStyle>
            <a:lvl1pPr algn="ctr">
              <a:defRPr sz="1500"/>
            </a:lvl1pPr>
          </a:lstStyle>
          <a:p>
            <a:pPr lvl="0"/>
            <a:r>
              <a:rPr lang="en-US" dirty="0"/>
              <a:t>Click to edit headline</a:t>
            </a:r>
            <a:endParaRPr lang="en-GB" dirty="0"/>
          </a:p>
        </p:txBody>
      </p:sp>
      <p:sp>
        <p:nvSpPr>
          <p:cNvPr id="24" name="Text Placeholder 7">
            <a:extLst>
              <a:ext uri="{FF2B5EF4-FFF2-40B4-BE49-F238E27FC236}">
                <a16:creationId xmlns:a16="http://schemas.microsoft.com/office/drawing/2014/main" id="{12301971-CE76-F448-85EF-27B62E33AAAD}"/>
              </a:ext>
            </a:extLst>
          </p:cNvPr>
          <p:cNvSpPr>
            <a:spLocks noGrp="1"/>
          </p:cNvSpPr>
          <p:nvPr>
            <p:ph type="body" sz="quarter" idx="29" hasCustomPrompt="1"/>
          </p:nvPr>
        </p:nvSpPr>
        <p:spPr>
          <a:xfrm>
            <a:off x="9274769" y="4830061"/>
            <a:ext cx="2520712" cy="255488"/>
          </a:xfrm>
        </p:spPr>
        <p:txBody>
          <a:bodyPr/>
          <a:lstStyle>
            <a:lvl1pPr algn="ctr">
              <a:defRPr sz="1500"/>
            </a:lvl1pPr>
          </a:lstStyle>
          <a:p>
            <a:pPr lvl="0"/>
            <a:r>
              <a:rPr lang="en-US" dirty="0"/>
              <a:t>Click to edit headline</a:t>
            </a:r>
            <a:endParaRPr lang="en-GB" dirty="0"/>
          </a:p>
        </p:txBody>
      </p:sp>
    </p:spTree>
    <p:extLst>
      <p:ext uri="{BB962C8B-B14F-4D97-AF65-F5344CB8AC3E}">
        <p14:creationId xmlns:p14="http://schemas.microsoft.com/office/powerpoint/2010/main" val="3610503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key topics text Grey bg">
    <p:bg>
      <p:bgPr>
        <a:solidFill>
          <a:srgbClr val="F1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396000"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6315416"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396000"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6315416"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3355708"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3355708"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13" name="Text Placeholder 6">
            <a:extLst>
              <a:ext uri="{FF2B5EF4-FFF2-40B4-BE49-F238E27FC236}">
                <a16:creationId xmlns:a16="http://schemas.microsoft.com/office/drawing/2014/main" id="{3A3410F1-1263-4670-967B-C455E6A878AB}"/>
              </a:ext>
            </a:extLst>
          </p:cNvPr>
          <p:cNvSpPr>
            <a:spLocks noGrp="1" noChangeAspect="1"/>
          </p:cNvSpPr>
          <p:nvPr>
            <p:ph type="body" sz="quarter" idx="25"/>
          </p:nvPr>
        </p:nvSpPr>
        <p:spPr>
          <a:xfrm>
            <a:off x="9275125" y="2106000"/>
            <a:ext cx="2520000" cy="2520000"/>
          </a:xfrm>
          <a:prstGeom prst="ellipse">
            <a:avLst/>
          </a:prstGeom>
          <a:solidFill>
            <a:schemeClr val="bg1"/>
          </a:solidFill>
          <a:ln w="25400">
            <a:noFill/>
          </a:ln>
        </p:spPr>
        <p:txBody>
          <a:bodyPr anchor="ctr"/>
          <a:lstStyle>
            <a:lvl1pPr algn="ctr">
              <a:lnSpc>
                <a:spcPct val="80000"/>
              </a:lnSpc>
              <a:spcAft>
                <a:spcPts val="0"/>
              </a:spcAft>
              <a:defRPr sz="30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ED7DFF42-5474-4848-9A51-F33F84ACA599}"/>
              </a:ext>
            </a:extLst>
          </p:cNvPr>
          <p:cNvSpPr>
            <a:spLocks noGrp="1" noChangeAspect="1"/>
          </p:cNvSpPr>
          <p:nvPr>
            <p:ph type="body" sz="quarter" idx="26" hasCustomPrompt="1"/>
          </p:nvPr>
        </p:nvSpPr>
        <p:spPr>
          <a:xfrm>
            <a:off x="9275125" y="2052000"/>
            <a:ext cx="630001" cy="630000"/>
          </a:xfrm>
          <a:prstGeom prst="ellipse">
            <a:avLst/>
          </a:prstGeom>
          <a:solidFill>
            <a:schemeClr val="accent1"/>
          </a:solidFill>
          <a:ln w="12700">
            <a:noFill/>
          </a:ln>
        </p:spPr>
        <p:txBody>
          <a:bodyPr anchor="ctr"/>
          <a:lstStyle>
            <a:lvl1pPr algn="ctr">
              <a:defRPr>
                <a:solidFill>
                  <a:schemeClr val="bg1"/>
                </a:solidFill>
              </a:defRPr>
            </a:lvl1pPr>
          </a:lstStyle>
          <a:p>
            <a:pPr lvl="0"/>
            <a:r>
              <a:rPr lang="en-US" dirty="0"/>
              <a:t>No.</a:t>
            </a:r>
            <a:endParaRPr lang="en-GB" dirty="0"/>
          </a:p>
        </p:txBody>
      </p:sp>
      <p:sp>
        <p:nvSpPr>
          <p:cNvPr id="20" name="Text Placeholder 7">
            <a:extLst>
              <a:ext uri="{FF2B5EF4-FFF2-40B4-BE49-F238E27FC236}">
                <a16:creationId xmlns:a16="http://schemas.microsoft.com/office/drawing/2014/main" id="{9AB71338-6D9A-524C-9E8C-8539E7BEF876}"/>
              </a:ext>
            </a:extLst>
          </p:cNvPr>
          <p:cNvSpPr>
            <a:spLocks noGrp="1"/>
          </p:cNvSpPr>
          <p:nvPr>
            <p:ph type="body" sz="quarter" idx="15" hasCustomPrompt="1"/>
          </p:nvPr>
        </p:nvSpPr>
        <p:spPr>
          <a:xfrm>
            <a:off x="395288" y="4830061"/>
            <a:ext cx="2520712" cy="255488"/>
          </a:xfrm>
        </p:spPr>
        <p:txBody>
          <a:bodyPr/>
          <a:lstStyle>
            <a:lvl1pPr algn="ctr">
              <a:defRPr sz="1500"/>
            </a:lvl1pPr>
          </a:lstStyle>
          <a:p>
            <a:pPr lvl="0"/>
            <a:r>
              <a:rPr lang="en-US" dirty="0"/>
              <a:t>Click to edit headline</a:t>
            </a:r>
            <a:endParaRPr lang="en-GB" dirty="0"/>
          </a:p>
        </p:txBody>
      </p:sp>
      <p:sp>
        <p:nvSpPr>
          <p:cNvPr id="22" name="Text Placeholder 7">
            <a:extLst>
              <a:ext uri="{FF2B5EF4-FFF2-40B4-BE49-F238E27FC236}">
                <a16:creationId xmlns:a16="http://schemas.microsoft.com/office/drawing/2014/main" id="{CFE18152-05D4-8148-8179-74C8386B3467}"/>
              </a:ext>
            </a:extLst>
          </p:cNvPr>
          <p:cNvSpPr>
            <a:spLocks noGrp="1"/>
          </p:cNvSpPr>
          <p:nvPr>
            <p:ph type="body" sz="quarter" idx="27" hasCustomPrompt="1"/>
          </p:nvPr>
        </p:nvSpPr>
        <p:spPr>
          <a:xfrm>
            <a:off x="3357419" y="4830061"/>
            <a:ext cx="2520712" cy="255488"/>
          </a:xfrm>
        </p:spPr>
        <p:txBody>
          <a:bodyPr/>
          <a:lstStyle>
            <a:lvl1pPr algn="ctr">
              <a:defRPr sz="1500"/>
            </a:lvl1pPr>
          </a:lstStyle>
          <a:p>
            <a:pPr lvl="0"/>
            <a:r>
              <a:rPr lang="en-US" dirty="0"/>
              <a:t>Click to edit headline</a:t>
            </a:r>
            <a:endParaRPr lang="en-GB" dirty="0"/>
          </a:p>
        </p:txBody>
      </p:sp>
      <p:sp>
        <p:nvSpPr>
          <p:cNvPr id="23" name="Text Placeholder 7">
            <a:extLst>
              <a:ext uri="{FF2B5EF4-FFF2-40B4-BE49-F238E27FC236}">
                <a16:creationId xmlns:a16="http://schemas.microsoft.com/office/drawing/2014/main" id="{3419BB5F-2C1B-0E49-829D-66EBD50E96EA}"/>
              </a:ext>
            </a:extLst>
          </p:cNvPr>
          <p:cNvSpPr>
            <a:spLocks noGrp="1"/>
          </p:cNvSpPr>
          <p:nvPr>
            <p:ph type="body" sz="quarter" idx="28" hasCustomPrompt="1"/>
          </p:nvPr>
        </p:nvSpPr>
        <p:spPr>
          <a:xfrm>
            <a:off x="6315416" y="4830061"/>
            <a:ext cx="2520712" cy="255488"/>
          </a:xfrm>
        </p:spPr>
        <p:txBody>
          <a:bodyPr/>
          <a:lstStyle>
            <a:lvl1pPr algn="ctr">
              <a:defRPr sz="1500"/>
            </a:lvl1pPr>
          </a:lstStyle>
          <a:p>
            <a:pPr lvl="0"/>
            <a:r>
              <a:rPr lang="en-US" dirty="0"/>
              <a:t>Click to edit headline</a:t>
            </a:r>
            <a:endParaRPr lang="en-GB" dirty="0"/>
          </a:p>
        </p:txBody>
      </p:sp>
      <p:sp>
        <p:nvSpPr>
          <p:cNvPr id="24" name="Text Placeholder 7">
            <a:extLst>
              <a:ext uri="{FF2B5EF4-FFF2-40B4-BE49-F238E27FC236}">
                <a16:creationId xmlns:a16="http://schemas.microsoft.com/office/drawing/2014/main" id="{9A08E426-551A-1F48-8CDE-8526D7924D04}"/>
              </a:ext>
            </a:extLst>
          </p:cNvPr>
          <p:cNvSpPr>
            <a:spLocks noGrp="1"/>
          </p:cNvSpPr>
          <p:nvPr>
            <p:ph type="body" sz="quarter" idx="29" hasCustomPrompt="1"/>
          </p:nvPr>
        </p:nvSpPr>
        <p:spPr>
          <a:xfrm>
            <a:off x="9274769" y="4830061"/>
            <a:ext cx="2520712" cy="255488"/>
          </a:xfrm>
        </p:spPr>
        <p:txBody>
          <a:bodyPr/>
          <a:lstStyle>
            <a:lvl1pPr algn="ctr">
              <a:defRPr sz="1500"/>
            </a:lvl1pPr>
          </a:lstStyle>
          <a:p>
            <a:pPr lvl="0"/>
            <a:r>
              <a:rPr lang="en-US" dirty="0"/>
              <a:t>Click to edit headline</a:t>
            </a:r>
            <a:endParaRPr lang="en-GB" dirty="0"/>
          </a:p>
        </p:txBody>
      </p:sp>
    </p:spTree>
    <p:extLst>
      <p:ext uri="{BB962C8B-B14F-4D97-AF65-F5344CB8AC3E}">
        <p14:creationId xmlns:p14="http://schemas.microsoft.com/office/powerpoint/2010/main" val="30460787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key topics text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620453" y="1754641"/>
            <a:ext cx="3240001" cy="3240000"/>
          </a:xfrm>
          <a:prstGeom prst="ellipse">
            <a:avLst/>
          </a:prstGeom>
          <a:solidFill>
            <a:schemeClr val="bg1"/>
          </a:solidFill>
          <a:ln w="25400">
            <a:solidFill>
              <a:schemeClr val="accent1"/>
            </a:solid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8331209" y="1754641"/>
            <a:ext cx="3240001" cy="3240000"/>
          </a:xfrm>
          <a:prstGeom prst="ellipse">
            <a:avLst/>
          </a:prstGeom>
          <a:solidFill>
            <a:schemeClr val="bg1"/>
          </a:solidFill>
          <a:ln w="25400">
            <a:solidFill>
              <a:schemeClr val="accent1"/>
            </a:solid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620703"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8342097"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4475912" y="1754641"/>
            <a:ext cx="3240001" cy="3240000"/>
          </a:xfrm>
          <a:prstGeom prst="ellipse">
            <a:avLst/>
          </a:prstGeom>
          <a:solidFill>
            <a:schemeClr val="bg1"/>
          </a:solidFill>
          <a:ln w="25400">
            <a:solidFill>
              <a:schemeClr val="accent1"/>
            </a:solid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44994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pic>
        <p:nvPicPr>
          <p:cNvPr id="13" name="Picture 12">
            <a:extLst>
              <a:ext uri="{FF2B5EF4-FFF2-40B4-BE49-F238E27FC236}">
                <a16:creationId xmlns:a16="http://schemas.microsoft.com/office/drawing/2014/main" id="{994559F7-85A7-435B-A084-7841419799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15" name="Text Placeholder 7">
            <a:extLst>
              <a:ext uri="{FF2B5EF4-FFF2-40B4-BE49-F238E27FC236}">
                <a16:creationId xmlns:a16="http://schemas.microsoft.com/office/drawing/2014/main" id="{70CF048F-02CB-0745-B995-F8A27E6BFB8E}"/>
              </a:ext>
            </a:extLst>
          </p:cNvPr>
          <p:cNvSpPr>
            <a:spLocks noGrp="1"/>
          </p:cNvSpPr>
          <p:nvPr>
            <p:ph type="body" sz="quarter" idx="15" hasCustomPrompt="1"/>
          </p:nvPr>
        </p:nvSpPr>
        <p:spPr>
          <a:xfrm>
            <a:off x="607055" y="5169133"/>
            <a:ext cx="3239999" cy="247290"/>
          </a:xfrm>
        </p:spPr>
        <p:txBody>
          <a:bodyPr/>
          <a:lstStyle>
            <a:lvl1pPr algn="ctr">
              <a:defRPr sz="1500"/>
            </a:lvl1pPr>
          </a:lstStyle>
          <a:p>
            <a:pPr lvl="0"/>
            <a:r>
              <a:rPr lang="en-US" dirty="0"/>
              <a:t>Click to edit headline</a:t>
            </a:r>
            <a:endParaRPr lang="en-GB" dirty="0"/>
          </a:p>
        </p:txBody>
      </p:sp>
      <p:sp>
        <p:nvSpPr>
          <p:cNvPr id="20" name="Text Placeholder 7">
            <a:extLst>
              <a:ext uri="{FF2B5EF4-FFF2-40B4-BE49-F238E27FC236}">
                <a16:creationId xmlns:a16="http://schemas.microsoft.com/office/drawing/2014/main" id="{F6A96C66-372A-4742-BBFB-69F2F980B7E0}"/>
              </a:ext>
            </a:extLst>
          </p:cNvPr>
          <p:cNvSpPr>
            <a:spLocks noGrp="1"/>
          </p:cNvSpPr>
          <p:nvPr>
            <p:ph type="body" sz="quarter" idx="25" hasCustomPrompt="1"/>
          </p:nvPr>
        </p:nvSpPr>
        <p:spPr>
          <a:xfrm>
            <a:off x="4476000" y="5169133"/>
            <a:ext cx="3239999" cy="247290"/>
          </a:xfrm>
        </p:spPr>
        <p:txBody>
          <a:bodyPr/>
          <a:lstStyle>
            <a:lvl1pPr algn="ctr">
              <a:defRPr sz="1500"/>
            </a:lvl1pPr>
          </a:lstStyle>
          <a:p>
            <a:pPr lvl="0"/>
            <a:r>
              <a:rPr lang="en-US" dirty="0"/>
              <a:t>Click to edit headline</a:t>
            </a:r>
            <a:endParaRPr lang="en-GB" dirty="0"/>
          </a:p>
        </p:txBody>
      </p:sp>
      <p:sp>
        <p:nvSpPr>
          <p:cNvPr id="21" name="Text Placeholder 7">
            <a:extLst>
              <a:ext uri="{FF2B5EF4-FFF2-40B4-BE49-F238E27FC236}">
                <a16:creationId xmlns:a16="http://schemas.microsoft.com/office/drawing/2014/main" id="{EF925049-D199-654A-A77B-FE9AA4D9F91B}"/>
              </a:ext>
            </a:extLst>
          </p:cNvPr>
          <p:cNvSpPr>
            <a:spLocks noGrp="1"/>
          </p:cNvSpPr>
          <p:nvPr>
            <p:ph type="body" sz="quarter" idx="26" hasCustomPrompt="1"/>
          </p:nvPr>
        </p:nvSpPr>
        <p:spPr>
          <a:xfrm>
            <a:off x="8331298" y="5169133"/>
            <a:ext cx="3239999" cy="247290"/>
          </a:xfrm>
        </p:spPr>
        <p:txBody>
          <a:bodyPr/>
          <a:lstStyle>
            <a:lvl1pPr algn="ctr">
              <a:defRPr sz="1500"/>
            </a:lvl1pPr>
          </a:lstStyle>
          <a:p>
            <a:pPr lvl="0"/>
            <a:r>
              <a:rPr lang="en-US" dirty="0"/>
              <a:t>Click to edit headline</a:t>
            </a:r>
            <a:endParaRPr lang="en-GB" dirty="0"/>
          </a:p>
        </p:txBody>
      </p:sp>
    </p:spTree>
    <p:extLst>
      <p:ext uri="{BB962C8B-B14F-4D97-AF65-F5344CB8AC3E}">
        <p14:creationId xmlns:p14="http://schemas.microsoft.com/office/powerpoint/2010/main" val="3221793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key topics text Grey bg">
    <p:bg>
      <p:bgPr>
        <a:solidFill>
          <a:srgbClr val="F1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815-DFEB-4535-832B-47113EFE0509}"/>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42149E38-5231-4B57-A957-68836AE7B7A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7EBF27AB-271C-478D-B73F-3ED3E261231F}"/>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7" name="Text Placeholder 6">
            <a:extLst>
              <a:ext uri="{FF2B5EF4-FFF2-40B4-BE49-F238E27FC236}">
                <a16:creationId xmlns:a16="http://schemas.microsoft.com/office/drawing/2014/main" id="{A0BF1751-1526-413F-A8CC-D0765661B235}"/>
              </a:ext>
            </a:extLst>
          </p:cNvPr>
          <p:cNvSpPr>
            <a:spLocks noGrp="1" noChangeAspect="1"/>
          </p:cNvSpPr>
          <p:nvPr>
            <p:ph type="body" sz="quarter" idx="22"/>
          </p:nvPr>
        </p:nvSpPr>
        <p:spPr>
          <a:xfrm>
            <a:off x="620453" y="1754641"/>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9" name="Text Placeholder 6">
            <a:extLst>
              <a:ext uri="{FF2B5EF4-FFF2-40B4-BE49-F238E27FC236}">
                <a16:creationId xmlns:a16="http://schemas.microsoft.com/office/drawing/2014/main" id="{2CCF0993-25E9-4314-AC17-DF8976998DD1}"/>
              </a:ext>
            </a:extLst>
          </p:cNvPr>
          <p:cNvSpPr>
            <a:spLocks noGrp="1" noChangeAspect="1"/>
          </p:cNvSpPr>
          <p:nvPr>
            <p:ph type="body" sz="quarter" idx="24"/>
          </p:nvPr>
        </p:nvSpPr>
        <p:spPr>
          <a:xfrm>
            <a:off x="8331209" y="1754641"/>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AB20E2A7-CE94-4267-9190-506565B41434}"/>
              </a:ext>
            </a:extLst>
          </p:cNvPr>
          <p:cNvSpPr>
            <a:spLocks noGrp="1" noChangeAspect="1"/>
          </p:cNvSpPr>
          <p:nvPr>
            <p:ph type="body" sz="quarter" idx="14" hasCustomPrompt="1"/>
          </p:nvPr>
        </p:nvSpPr>
        <p:spPr>
          <a:xfrm>
            <a:off x="620703"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7" name="Text Placeholder 5">
            <a:extLst>
              <a:ext uri="{FF2B5EF4-FFF2-40B4-BE49-F238E27FC236}">
                <a16:creationId xmlns:a16="http://schemas.microsoft.com/office/drawing/2014/main" id="{1F6C518B-9B13-4B20-9138-47BBD26BE20B}"/>
              </a:ext>
            </a:extLst>
          </p:cNvPr>
          <p:cNvSpPr>
            <a:spLocks noGrp="1" noChangeAspect="1"/>
          </p:cNvSpPr>
          <p:nvPr>
            <p:ph type="body" sz="quarter" idx="21" hasCustomPrompt="1"/>
          </p:nvPr>
        </p:nvSpPr>
        <p:spPr>
          <a:xfrm>
            <a:off x="8342097"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sp>
        <p:nvSpPr>
          <p:cNvPr id="18" name="Text Placeholder 6">
            <a:extLst>
              <a:ext uri="{FF2B5EF4-FFF2-40B4-BE49-F238E27FC236}">
                <a16:creationId xmlns:a16="http://schemas.microsoft.com/office/drawing/2014/main" id="{05AFD907-C9CC-4844-8A4F-50AC805DC3D0}"/>
              </a:ext>
            </a:extLst>
          </p:cNvPr>
          <p:cNvSpPr>
            <a:spLocks noGrp="1" noChangeAspect="1"/>
          </p:cNvSpPr>
          <p:nvPr>
            <p:ph type="body" sz="quarter" idx="23"/>
          </p:nvPr>
        </p:nvSpPr>
        <p:spPr>
          <a:xfrm>
            <a:off x="4475912" y="1754641"/>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446BBEC8-27F4-42C2-B432-A3175604E1AA}"/>
              </a:ext>
            </a:extLst>
          </p:cNvPr>
          <p:cNvSpPr>
            <a:spLocks noGrp="1" noChangeAspect="1"/>
          </p:cNvSpPr>
          <p:nvPr>
            <p:ph type="body" sz="quarter" idx="18" hasCustomPrompt="1"/>
          </p:nvPr>
        </p:nvSpPr>
        <p:spPr>
          <a:xfrm>
            <a:off x="4499400" y="1816329"/>
            <a:ext cx="630001" cy="630000"/>
          </a:xfrm>
          <a:prstGeom prst="ellipse">
            <a:avLst/>
          </a:prstGeom>
          <a:solidFill>
            <a:schemeClr val="accent1"/>
          </a:solidFill>
        </p:spPr>
        <p:txBody>
          <a:bodyPr anchor="ctr"/>
          <a:lstStyle>
            <a:lvl1pPr algn="ctr">
              <a:defRPr>
                <a:solidFill>
                  <a:schemeClr val="bg1"/>
                </a:solidFill>
              </a:defRPr>
            </a:lvl1pPr>
          </a:lstStyle>
          <a:p>
            <a:pPr lvl="0"/>
            <a:r>
              <a:rPr lang="en-US" dirty="0"/>
              <a:t>No.</a:t>
            </a:r>
            <a:endParaRPr lang="en-GB" dirty="0"/>
          </a:p>
        </p:txBody>
      </p:sp>
      <p:pic>
        <p:nvPicPr>
          <p:cNvPr id="13" name="Picture 12">
            <a:extLst>
              <a:ext uri="{FF2B5EF4-FFF2-40B4-BE49-F238E27FC236}">
                <a16:creationId xmlns:a16="http://schemas.microsoft.com/office/drawing/2014/main" id="{994559F7-85A7-435B-A084-7841419799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
        <p:nvSpPr>
          <p:cNvPr id="27" name="Text Placeholder 7">
            <a:extLst>
              <a:ext uri="{FF2B5EF4-FFF2-40B4-BE49-F238E27FC236}">
                <a16:creationId xmlns:a16="http://schemas.microsoft.com/office/drawing/2014/main" id="{FC27684C-9769-9445-BDBD-467237CF25C9}"/>
              </a:ext>
            </a:extLst>
          </p:cNvPr>
          <p:cNvSpPr>
            <a:spLocks noGrp="1"/>
          </p:cNvSpPr>
          <p:nvPr>
            <p:ph type="body" sz="quarter" idx="15" hasCustomPrompt="1"/>
          </p:nvPr>
        </p:nvSpPr>
        <p:spPr>
          <a:xfrm>
            <a:off x="607055" y="5169133"/>
            <a:ext cx="3239999" cy="247290"/>
          </a:xfrm>
        </p:spPr>
        <p:txBody>
          <a:bodyPr/>
          <a:lstStyle>
            <a:lvl1pPr algn="ctr">
              <a:defRPr sz="1500"/>
            </a:lvl1pPr>
          </a:lstStyle>
          <a:p>
            <a:pPr lvl="0"/>
            <a:r>
              <a:rPr lang="en-US" dirty="0"/>
              <a:t>Click to edit headline</a:t>
            </a:r>
            <a:endParaRPr lang="en-GB" dirty="0"/>
          </a:p>
        </p:txBody>
      </p:sp>
      <p:sp>
        <p:nvSpPr>
          <p:cNvPr id="28" name="Text Placeholder 7">
            <a:extLst>
              <a:ext uri="{FF2B5EF4-FFF2-40B4-BE49-F238E27FC236}">
                <a16:creationId xmlns:a16="http://schemas.microsoft.com/office/drawing/2014/main" id="{B52AE03C-D1A6-1E48-A3C7-6042E6E4E830}"/>
              </a:ext>
            </a:extLst>
          </p:cNvPr>
          <p:cNvSpPr>
            <a:spLocks noGrp="1"/>
          </p:cNvSpPr>
          <p:nvPr>
            <p:ph type="body" sz="quarter" idx="31" hasCustomPrompt="1"/>
          </p:nvPr>
        </p:nvSpPr>
        <p:spPr>
          <a:xfrm>
            <a:off x="4476000" y="5169133"/>
            <a:ext cx="3239999" cy="247290"/>
          </a:xfrm>
        </p:spPr>
        <p:txBody>
          <a:bodyPr/>
          <a:lstStyle>
            <a:lvl1pPr algn="ctr">
              <a:defRPr sz="1500"/>
            </a:lvl1pPr>
          </a:lstStyle>
          <a:p>
            <a:pPr lvl="0"/>
            <a:r>
              <a:rPr lang="en-US" dirty="0"/>
              <a:t>Click to edit headline</a:t>
            </a:r>
            <a:endParaRPr lang="en-GB" dirty="0"/>
          </a:p>
        </p:txBody>
      </p:sp>
      <p:sp>
        <p:nvSpPr>
          <p:cNvPr id="29" name="Text Placeholder 7">
            <a:extLst>
              <a:ext uri="{FF2B5EF4-FFF2-40B4-BE49-F238E27FC236}">
                <a16:creationId xmlns:a16="http://schemas.microsoft.com/office/drawing/2014/main" id="{CB268D92-BB1B-8D4F-8A52-AB0EB1E4DFB9}"/>
              </a:ext>
            </a:extLst>
          </p:cNvPr>
          <p:cNvSpPr>
            <a:spLocks noGrp="1"/>
          </p:cNvSpPr>
          <p:nvPr>
            <p:ph type="body" sz="quarter" idx="32" hasCustomPrompt="1"/>
          </p:nvPr>
        </p:nvSpPr>
        <p:spPr>
          <a:xfrm>
            <a:off x="8331298" y="5169133"/>
            <a:ext cx="3239999" cy="247290"/>
          </a:xfrm>
        </p:spPr>
        <p:txBody>
          <a:bodyPr/>
          <a:lstStyle>
            <a:lvl1pPr algn="ctr">
              <a:defRPr sz="1500"/>
            </a:lvl1pPr>
          </a:lstStyle>
          <a:p>
            <a:pPr lvl="0"/>
            <a:r>
              <a:rPr lang="en-US" dirty="0"/>
              <a:t>Click to edit headline</a:t>
            </a:r>
            <a:endParaRPr lang="en-GB" dirty="0"/>
          </a:p>
        </p:txBody>
      </p:sp>
    </p:spTree>
    <p:extLst>
      <p:ext uri="{BB962C8B-B14F-4D97-AF65-F5344CB8AC3E}">
        <p14:creationId xmlns:p14="http://schemas.microsoft.com/office/powerpoint/2010/main" val="2140062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howcase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0351-F3B7-4BA9-9198-4D1FB1B56038}"/>
              </a:ext>
            </a:extLst>
          </p:cNvPr>
          <p:cNvSpPr>
            <a:spLocks noGrp="1"/>
          </p:cNvSpPr>
          <p:nvPr>
            <p:ph type="title" hasCustomPrompt="1"/>
          </p:nvPr>
        </p:nvSpPr>
        <p:spPr>
          <a:xfrm>
            <a:off x="395288" y="342000"/>
            <a:ext cx="11399837" cy="657799"/>
          </a:xfrm>
        </p:spPr>
        <p:txBody>
          <a:bodyPr/>
          <a:lstStyle/>
          <a:p>
            <a:r>
              <a:rPr lang="en-US" dirty="0"/>
              <a:t>Click to edit title</a:t>
            </a:r>
            <a:endParaRPr lang="en-GB" dirty="0"/>
          </a:p>
        </p:txBody>
      </p:sp>
      <p:sp>
        <p:nvSpPr>
          <p:cNvPr id="3" name="Footer Placeholder 2">
            <a:extLst>
              <a:ext uri="{FF2B5EF4-FFF2-40B4-BE49-F238E27FC236}">
                <a16:creationId xmlns:a16="http://schemas.microsoft.com/office/drawing/2014/main" id="{A9D60E37-31CA-4F48-A5D4-DEEA4E41EF6B}"/>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027C01F3-7940-4574-9FA6-B94F9728AACB}"/>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8" name="Picture Placeholder 7">
            <a:extLst>
              <a:ext uri="{FF2B5EF4-FFF2-40B4-BE49-F238E27FC236}">
                <a16:creationId xmlns:a16="http://schemas.microsoft.com/office/drawing/2014/main" id="{0136D9CD-786E-4125-B199-0BB0A1948F6F}"/>
              </a:ext>
            </a:extLst>
          </p:cNvPr>
          <p:cNvSpPr>
            <a:spLocks noGrp="1" noChangeAspect="1"/>
          </p:cNvSpPr>
          <p:nvPr>
            <p:ph type="pic" sz="quarter" idx="14" hasCustomPrompt="1"/>
          </p:nvPr>
        </p:nvSpPr>
        <p:spPr>
          <a:xfrm>
            <a:off x="4620343" y="395288"/>
            <a:ext cx="3456000" cy="3456000"/>
          </a:xfrm>
          <a:prstGeom prst="ellipse">
            <a:avLst/>
          </a:prstGeom>
          <a:solidFill>
            <a:schemeClr val="tx2"/>
          </a:solidFill>
        </p:spPr>
        <p:txBody>
          <a:bodyPr/>
          <a:lstStyle>
            <a:lvl1pPr>
              <a:defRPr>
                <a:solidFill>
                  <a:schemeClr val="bg1"/>
                </a:solidFill>
              </a:defRPr>
            </a:lvl1pPr>
          </a:lstStyle>
          <a:p>
            <a:r>
              <a:rPr lang="en-GB"/>
              <a:t>Click to add picture</a:t>
            </a:r>
          </a:p>
        </p:txBody>
      </p:sp>
      <p:sp>
        <p:nvSpPr>
          <p:cNvPr id="9" name="Picture Placeholder 7">
            <a:extLst>
              <a:ext uri="{FF2B5EF4-FFF2-40B4-BE49-F238E27FC236}">
                <a16:creationId xmlns:a16="http://schemas.microsoft.com/office/drawing/2014/main" id="{8465D2AE-E121-44C6-9B31-4AF6C2DE390D}"/>
              </a:ext>
            </a:extLst>
          </p:cNvPr>
          <p:cNvSpPr>
            <a:spLocks noGrp="1" noChangeAspect="1"/>
          </p:cNvSpPr>
          <p:nvPr>
            <p:ph type="pic" sz="quarter" idx="15" hasCustomPrompt="1"/>
          </p:nvPr>
        </p:nvSpPr>
        <p:spPr>
          <a:xfrm>
            <a:off x="-294606" y="2900349"/>
            <a:ext cx="3456000" cy="3456000"/>
          </a:xfrm>
          <a:prstGeom prst="ellipse">
            <a:avLst/>
          </a:prstGeom>
          <a:solidFill>
            <a:schemeClr val="tx2"/>
          </a:solidFill>
        </p:spPr>
        <p:txBody>
          <a:bodyPr/>
          <a:lstStyle>
            <a:lvl1pPr>
              <a:defRPr>
                <a:solidFill>
                  <a:schemeClr val="bg1"/>
                </a:solidFill>
              </a:defRPr>
            </a:lvl1pPr>
          </a:lstStyle>
          <a:p>
            <a:r>
              <a:rPr lang="en-GB"/>
              <a:t>Click to add picture</a:t>
            </a:r>
          </a:p>
        </p:txBody>
      </p:sp>
      <p:sp>
        <p:nvSpPr>
          <p:cNvPr id="10" name="Picture Placeholder 7">
            <a:extLst>
              <a:ext uri="{FF2B5EF4-FFF2-40B4-BE49-F238E27FC236}">
                <a16:creationId xmlns:a16="http://schemas.microsoft.com/office/drawing/2014/main" id="{705839EB-BFD8-46BD-AE2F-30850E1092BA}"/>
              </a:ext>
            </a:extLst>
          </p:cNvPr>
          <p:cNvSpPr>
            <a:spLocks noGrp="1" noChangeAspect="1"/>
          </p:cNvSpPr>
          <p:nvPr>
            <p:ph type="pic" sz="quarter" idx="16" hasCustomPrompt="1"/>
          </p:nvPr>
        </p:nvSpPr>
        <p:spPr>
          <a:xfrm>
            <a:off x="9089225" y="2164018"/>
            <a:ext cx="3456000" cy="3456000"/>
          </a:xfrm>
          <a:prstGeom prst="ellipse">
            <a:avLst/>
          </a:prstGeom>
          <a:solidFill>
            <a:schemeClr val="tx2"/>
          </a:solidFill>
        </p:spPr>
        <p:txBody>
          <a:bodyPr/>
          <a:lstStyle>
            <a:lvl1pPr>
              <a:defRPr>
                <a:solidFill>
                  <a:schemeClr val="bg1"/>
                </a:solidFill>
              </a:defRPr>
            </a:lvl1pPr>
          </a:lstStyle>
          <a:p>
            <a:r>
              <a:rPr lang="en-GB"/>
              <a:t>Click to add picture</a:t>
            </a:r>
          </a:p>
        </p:txBody>
      </p:sp>
      <p:sp>
        <p:nvSpPr>
          <p:cNvPr id="12" name="Text Placeholder 11">
            <a:extLst>
              <a:ext uri="{FF2B5EF4-FFF2-40B4-BE49-F238E27FC236}">
                <a16:creationId xmlns:a16="http://schemas.microsoft.com/office/drawing/2014/main" id="{20E77BB9-C303-4FB1-89A2-0E3BD1025DA3}"/>
              </a:ext>
            </a:extLst>
          </p:cNvPr>
          <p:cNvSpPr>
            <a:spLocks noGrp="1"/>
          </p:cNvSpPr>
          <p:nvPr>
            <p:ph type="body" sz="quarter" idx="17" hasCustomPrompt="1"/>
          </p:nvPr>
        </p:nvSpPr>
        <p:spPr>
          <a:xfrm>
            <a:off x="3956838" y="4319856"/>
            <a:ext cx="1779599" cy="929602"/>
          </a:xfrm>
        </p:spPr>
        <p:txBody>
          <a:bodyPr/>
          <a:lstStyle>
            <a:lvl1pPr>
              <a:spcAft>
                <a:spcPts val="0"/>
              </a:spcAft>
              <a:defRPr>
                <a:solidFill>
                  <a:schemeClr val="accent1"/>
                </a:solidFill>
                <a:latin typeface="+mj-lt"/>
              </a:defRPr>
            </a:lvl1pPr>
            <a:lvl2pPr>
              <a:defRPr sz="1500">
                <a:solidFill>
                  <a:schemeClr val="tx2"/>
                </a:solidFill>
                <a:latin typeface="+mn-lt"/>
              </a:defRPr>
            </a:lvl2pPr>
          </a:lstStyle>
          <a:p>
            <a:pPr lvl="0"/>
            <a:r>
              <a:rPr lang="en-US" dirty="0"/>
              <a:t>Edit stat</a:t>
            </a:r>
          </a:p>
          <a:p>
            <a:pPr lvl="1"/>
            <a:r>
              <a:rPr lang="en-US" dirty="0"/>
              <a:t>Second level</a:t>
            </a:r>
            <a:endParaRPr lang="en-GB" dirty="0"/>
          </a:p>
        </p:txBody>
      </p:sp>
      <p:sp>
        <p:nvSpPr>
          <p:cNvPr id="14" name="Text Placeholder 11">
            <a:extLst>
              <a:ext uri="{FF2B5EF4-FFF2-40B4-BE49-F238E27FC236}">
                <a16:creationId xmlns:a16="http://schemas.microsoft.com/office/drawing/2014/main" id="{2A5BB700-F209-4C22-87C7-D453AA0AAA12}"/>
              </a:ext>
            </a:extLst>
          </p:cNvPr>
          <p:cNvSpPr>
            <a:spLocks noGrp="1"/>
          </p:cNvSpPr>
          <p:nvPr>
            <p:ph type="body" sz="quarter" idx="18" hasCustomPrompt="1"/>
          </p:nvPr>
        </p:nvSpPr>
        <p:spPr>
          <a:xfrm>
            <a:off x="7665985" y="4886601"/>
            <a:ext cx="1779599" cy="929602"/>
          </a:xfrm>
        </p:spPr>
        <p:txBody>
          <a:bodyPr/>
          <a:lstStyle>
            <a:lvl1pPr>
              <a:spcAft>
                <a:spcPts val="0"/>
              </a:spcAft>
              <a:defRPr>
                <a:solidFill>
                  <a:schemeClr val="accent1"/>
                </a:solidFill>
                <a:latin typeface="+mj-lt"/>
              </a:defRPr>
            </a:lvl1pPr>
            <a:lvl2pPr>
              <a:defRPr sz="1500">
                <a:solidFill>
                  <a:schemeClr val="tx2"/>
                </a:solidFill>
                <a:latin typeface="+mn-lt"/>
              </a:defRPr>
            </a:lvl2pPr>
          </a:lstStyle>
          <a:p>
            <a:pPr lvl="0"/>
            <a:r>
              <a:rPr lang="en-US" dirty="0"/>
              <a:t>Edit stat</a:t>
            </a:r>
          </a:p>
          <a:p>
            <a:pPr lvl="1"/>
            <a:r>
              <a:rPr lang="en-US" dirty="0"/>
              <a:t>Second level</a:t>
            </a:r>
            <a:endParaRPr lang="en-GB" dirty="0"/>
          </a:p>
        </p:txBody>
      </p:sp>
      <p:sp>
        <p:nvSpPr>
          <p:cNvPr id="15" name="Text Placeholder 11">
            <a:extLst>
              <a:ext uri="{FF2B5EF4-FFF2-40B4-BE49-F238E27FC236}">
                <a16:creationId xmlns:a16="http://schemas.microsoft.com/office/drawing/2014/main" id="{36BC806E-8C63-46D6-A989-DEF4DCBD1079}"/>
              </a:ext>
            </a:extLst>
          </p:cNvPr>
          <p:cNvSpPr>
            <a:spLocks noGrp="1"/>
          </p:cNvSpPr>
          <p:nvPr>
            <p:ph type="body" sz="quarter" idx="19" hasCustomPrompt="1"/>
          </p:nvPr>
        </p:nvSpPr>
        <p:spPr>
          <a:xfrm>
            <a:off x="9089225" y="540347"/>
            <a:ext cx="1740700" cy="929602"/>
          </a:xfrm>
        </p:spPr>
        <p:txBody>
          <a:bodyPr/>
          <a:lstStyle>
            <a:lvl1pPr>
              <a:spcAft>
                <a:spcPts val="0"/>
              </a:spcAft>
              <a:defRPr>
                <a:solidFill>
                  <a:schemeClr val="accent1"/>
                </a:solidFill>
                <a:latin typeface="+mj-lt"/>
              </a:defRPr>
            </a:lvl1pPr>
            <a:lvl2pPr>
              <a:defRPr sz="1500">
                <a:solidFill>
                  <a:schemeClr val="tx2"/>
                </a:solidFill>
                <a:latin typeface="+mn-lt"/>
              </a:defRPr>
            </a:lvl2pPr>
          </a:lstStyle>
          <a:p>
            <a:pPr lvl="0"/>
            <a:r>
              <a:rPr lang="en-US" dirty="0"/>
              <a:t>Edit stat</a:t>
            </a:r>
          </a:p>
          <a:p>
            <a:pPr lvl="1"/>
            <a:r>
              <a:rPr lang="en-US" dirty="0"/>
              <a:t>Second level</a:t>
            </a:r>
            <a:endParaRPr lang="en-GB" dirty="0"/>
          </a:p>
        </p:txBody>
      </p:sp>
      <p:grpSp>
        <p:nvGrpSpPr>
          <p:cNvPr id="16" name="Group 15">
            <a:extLst>
              <a:ext uri="{FF2B5EF4-FFF2-40B4-BE49-F238E27FC236}">
                <a16:creationId xmlns:a16="http://schemas.microsoft.com/office/drawing/2014/main" id="{9F7C443E-D92A-964B-B831-FB5CC29B2701}"/>
              </a:ext>
            </a:extLst>
          </p:cNvPr>
          <p:cNvGrpSpPr/>
          <p:nvPr userDrawn="1"/>
        </p:nvGrpSpPr>
        <p:grpSpPr>
          <a:xfrm>
            <a:off x="3155946" y="4413825"/>
            <a:ext cx="734922" cy="108000"/>
            <a:chOff x="3426679" y="4423111"/>
            <a:chExt cx="734922" cy="108000"/>
          </a:xfrm>
        </p:grpSpPr>
        <p:cxnSp>
          <p:nvCxnSpPr>
            <p:cNvPr id="17" name="Straight Connector 16">
              <a:extLst>
                <a:ext uri="{FF2B5EF4-FFF2-40B4-BE49-F238E27FC236}">
                  <a16:creationId xmlns:a16="http://schemas.microsoft.com/office/drawing/2014/main" id="{47FEE61A-DDE1-C041-A1C3-42D404FAAA89}"/>
                </a:ext>
              </a:extLst>
            </p:cNvPr>
            <p:cNvCxnSpPr>
              <a:cxnSpLocks/>
            </p:cNvCxnSpPr>
            <p:nvPr/>
          </p:nvCxnSpPr>
          <p:spPr>
            <a:xfrm flipH="1">
              <a:off x="3534679" y="4477111"/>
              <a:ext cx="626922" cy="0"/>
            </a:xfrm>
            <a:prstGeom prst="line">
              <a:avLst/>
            </a:prstGeom>
            <a:ln w="952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59D8537-3E31-344F-9F19-B9F2EDAB2579}"/>
                </a:ext>
              </a:extLst>
            </p:cNvPr>
            <p:cNvSpPr>
              <a:spLocks noChangeAspect="1"/>
            </p:cNvSpPr>
            <p:nvPr/>
          </p:nvSpPr>
          <p:spPr>
            <a:xfrm>
              <a:off x="3426679" y="4423111"/>
              <a:ext cx="108000" cy="10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grpSp>
        <p:nvGrpSpPr>
          <p:cNvPr id="19" name="Group 18">
            <a:extLst>
              <a:ext uri="{FF2B5EF4-FFF2-40B4-BE49-F238E27FC236}">
                <a16:creationId xmlns:a16="http://schemas.microsoft.com/office/drawing/2014/main" id="{F2EBB582-8D16-954F-A394-0BC8D453547F}"/>
              </a:ext>
            </a:extLst>
          </p:cNvPr>
          <p:cNvGrpSpPr/>
          <p:nvPr userDrawn="1"/>
        </p:nvGrpSpPr>
        <p:grpSpPr>
          <a:xfrm>
            <a:off x="7339230" y="625149"/>
            <a:ext cx="1704660" cy="108000"/>
            <a:chOff x="3426679" y="4423111"/>
            <a:chExt cx="1704660" cy="108000"/>
          </a:xfrm>
        </p:grpSpPr>
        <p:cxnSp>
          <p:nvCxnSpPr>
            <p:cNvPr id="20" name="Straight Connector 19">
              <a:extLst>
                <a:ext uri="{FF2B5EF4-FFF2-40B4-BE49-F238E27FC236}">
                  <a16:creationId xmlns:a16="http://schemas.microsoft.com/office/drawing/2014/main" id="{F7EC9682-5F98-1544-970E-0DAB51A4DF52}"/>
                </a:ext>
              </a:extLst>
            </p:cNvPr>
            <p:cNvCxnSpPr>
              <a:cxnSpLocks/>
            </p:cNvCxnSpPr>
            <p:nvPr/>
          </p:nvCxnSpPr>
          <p:spPr>
            <a:xfrm flipH="1">
              <a:off x="3534679" y="4477111"/>
              <a:ext cx="1596660" cy="0"/>
            </a:xfrm>
            <a:prstGeom prst="line">
              <a:avLst/>
            </a:prstGeom>
            <a:ln w="952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E564EF8-5CB9-3843-B3BD-CFD4F04F1491}"/>
                </a:ext>
              </a:extLst>
            </p:cNvPr>
            <p:cNvSpPr>
              <a:spLocks noChangeAspect="1"/>
            </p:cNvSpPr>
            <p:nvPr/>
          </p:nvSpPr>
          <p:spPr>
            <a:xfrm>
              <a:off x="3426679" y="4423111"/>
              <a:ext cx="108000" cy="10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grpSp>
        <p:nvGrpSpPr>
          <p:cNvPr id="22" name="Group 21">
            <a:extLst>
              <a:ext uri="{FF2B5EF4-FFF2-40B4-BE49-F238E27FC236}">
                <a16:creationId xmlns:a16="http://schemas.microsoft.com/office/drawing/2014/main" id="{1C84E2C5-2BE1-864F-8D22-F466CE9FEFD9}"/>
              </a:ext>
            </a:extLst>
          </p:cNvPr>
          <p:cNvGrpSpPr/>
          <p:nvPr userDrawn="1"/>
        </p:nvGrpSpPr>
        <p:grpSpPr>
          <a:xfrm rot="10800000">
            <a:off x="8764662" y="4978629"/>
            <a:ext cx="734922" cy="108000"/>
            <a:chOff x="3426679" y="4423111"/>
            <a:chExt cx="734922" cy="108000"/>
          </a:xfrm>
        </p:grpSpPr>
        <p:cxnSp>
          <p:nvCxnSpPr>
            <p:cNvPr id="23" name="Straight Connector 22">
              <a:extLst>
                <a:ext uri="{FF2B5EF4-FFF2-40B4-BE49-F238E27FC236}">
                  <a16:creationId xmlns:a16="http://schemas.microsoft.com/office/drawing/2014/main" id="{AF94764B-3395-EC4B-9C68-EE7BBE758DD0}"/>
                </a:ext>
              </a:extLst>
            </p:cNvPr>
            <p:cNvCxnSpPr>
              <a:cxnSpLocks/>
            </p:cNvCxnSpPr>
            <p:nvPr/>
          </p:nvCxnSpPr>
          <p:spPr>
            <a:xfrm flipH="1">
              <a:off x="3534679" y="4477111"/>
              <a:ext cx="626922" cy="0"/>
            </a:xfrm>
            <a:prstGeom prst="line">
              <a:avLst/>
            </a:prstGeom>
            <a:ln w="952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89F817B-A7F3-6645-82BB-0C0F7C740F40}"/>
                </a:ext>
              </a:extLst>
            </p:cNvPr>
            <p:cNvSpPr>
              <a:spLocks noChangeAspect="1"/>
            </p:cNvSpPr>
            <p:nvPr/>
          </p:nvSpPr>
          <p:spPr>
            <a:xfrm>
              <a:off x="3426679" y="4423111"/>
              <a:ext cx="108000" cy="10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spTree>
    <p:extLst>
      <p:ext uri="{BB962C8B-B14F-4D97-AF65-F5344CB8AC3E}">
        <p14:creationId xmlns:p14="http://schemas.microsoft.com/office/powerpoint/2010/main" val="3682411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fographic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FC68FE0-9D4B-4D2A-8A04-6F604573355D}"/>
              </a:ext>
            </a:extLst>
          </p:cNvPr>
          <p:cNvCxnSpPr>
            <a:stCxn id="8" idx="6"/>
            <a:endCxn id="11" idx="2"/>
          </p:cNvCxnSpPr>
          <p:nvPr userDrawn="1"/>
        </p:nvCxnSpPr>
        <p:spPr>
          <a:xfrm>
            <a:off x="1907288" y="3147820"/>
            <a:ext cx="83728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2B69099-F673-423F-9EBF-EF3E7475D098}"/>
              </a:ext>
            </a:extLst>
          </p:cNvPr>
          <p:cNvSpPr>
            <a:spLocks noGrp="1"/>
          </p:cNvSpPr>
          <p:nvPr>
            <p:ph type="title"/>
          </p:nvPr>
        </p:nvSpPr>
        <p:spPr>
          <a:xfrm>
            <a:off x="395288" y="342000"/>
            <a:ext cx="11399837" cy="657799"/>
          </a:xfrm>
        </p:spPr>
        <p:txBody>
          <a:bodyPr/>
          <a:lstStyle>
            <a:lvl1pPr>
              <a:defRPr baseline="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D31C0C6F-8636-43FB-AA48-6CFE625BF838}"/>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F160380E-C2C2-4B4A-A28B-D524FE77CE83}"/>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D1D97BDB-0B1B-4345-AB6F-4590E9A894BC}"/>
              </a:ext>
            </a:extLst>
          </p:cNvPr>
          <p:cNvSpPr>
            <a:spLocks noGrp="1" noChangeAspect="1"/>
          </p:cNvSpPr>
          <p:nvPr>
            <p:ph type="body" sz="quarter" idx="14"/>
          </p:nvPr>
        </p:nvSpPr>
        <p:spPr>
          <a:xfrm>
            <a:off x="4257720" y="1311820"/>
            <a:ext cx="3672000" cy="3672000"/>
          </a:xfrm>
          <a:prstGeom prst="ellipse">
            <a:avLst/>
          </a:prstGeom>
          <a:solidFill>
            <a:schemeClr val="bg1"/>
          </a:solidFill>
          <a:ln w="38100">
            <a:solidFill>
              <a:schemeClr val="accent1"/>
            </a:solidFill>
          </a:ln>
        </p:spPr>
        <p:txBody>
          <a:bodyPr anchor="ctr"/>
          <a:lstStyle>
            <a:lvl1pPr algn="ctr">
              <a:lnSpc>
                <a:spcPct val="80000"/>
              </a:lnSpc>
              <a:spcAft>
                <a:spcPts val="0"/>
              </a:spcAft>
              <a:defRPr sz="4300">
                <a:solidFill>
                  <a:schemeClr val="accent1"/>
                </a:solidFill>
                <a:latin typeface="+mj-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FA1A8E79-3608-49CF-8C98-F86CD5C7EB02}"/>
              </a:ext>
            </a:extLst>
          </p:cNvPr>
          <p:cNvSpPr>
            <a:spLocks noGrp="1" noChangeAspect="1"/>
          </p:cNvSpPr>
          <p:nvPr>
            <p:ph type="pic" sz="quarter" idx="15" hasCustomPrompt="1"/>
          </p:nvPr>
        </p:nvSpPr>
        <p:spPr>
          <a:xfrm>
            <a:off x="395288"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9" name="Picture Placeholder 7">
            <a:extLst>
              <a:ext uri="{FF2B5EF4-FFF2-40B4-BE49-F238E27FC236}">
                <a16:creationId xmlns:a16="http://schemas.microsoft.com/office/drawing/2014/main" id="{F83619E7-ED63-4FEF-94FB-F5137EA5EA1A}"/>
              </a:ext>
            </a:extLst>
          </p:cNvPr>
          <p:cNvSpPr>
            <a:spLocks noGrp="1" noChangeAspect="1"/>
          </p:cNvSpPr>
          <p:nvPr>
            <p:ph type="pic" sz="quarter" idx="16" hasCustomPrompt="1"/>
          </p:nvPr>
        </p:nvSpPr>
        <p:spPr>
          <a:xfrm>
            <a:off x="2326504"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10" name="Picture Placeholder 7">
            <a:extLst>
              <a:ext uri="{FF2B5EF4-FFF2-40B4-BE49-F238E27FC236}">
                <a16:creationId xmlns:a16="http://schemas.microsoft.com/office/drawing/2014/main" id="{30A64DEE-496A-42BE-8716-97F9DC601EA8}"/>
              </a:ext>
            </a:extLst>
          </p:cNvPr>
          <p:cNvSpPr>
            <a:spLocks noGrp="1" noChangeAspect="1"/>
          </p:cNvSpPr>
          <p:nvPr>
            <p:ph type="pic" sz="quarter" idx="17" hasCustomPrompt="1"/>
          </p:nvPr>
        </p:nvSpPr>
        <p:spPr>
          <a:xfrm>
            <a:off x="8348936"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11" name="Picture Placeholder 7">
            <a:extLst>
              <a:ext uri="{FF2B5EF4-FFF2-40B4-BE49-F238E27FC236}">
                <a16:creationId xmlns:a16="http://schemas.microsoft.com/office/drawing/2014/main" id="{EC7032B5-EFC0-4FFB-8F5F-5391589BF3B6}"/>
              </a:ext>
            </a:extLst>
          </p:cNvPr>
          <p:cNvSpPr>
            <a:spLocks noGrp="1" noChangeAspect="1"/>
          </p:cNvSpPr>
          <p:nvPr>
            <p:ph type="pic" sz="quarter" idx="18" hasCustomPrompt="1"/>
          </p:nvPr>
        </p:nvSpPr>
        <p:spPr>
          <a:xfrm>
            <a:off x="10280152" y="2391820"/>
            <a:ext cx="1512000" cy="1512000"/>
          </a:xfrm>
          <a:prstGeom prst="ellipse">
            <a:avLst/>
          </a:prstGeom>
          <a:solidFill>
            <a:schemeClr val="accent1"/>
          </a:solidFill>
        </p:spPr>
        <p:txBody>
          <a:bodyPr/>
          <a:lstStyle>
            <a:lvl1pPr>
              <a:defRPr sz="1500">
                <a:solidFill>
                  <a:schemeClr val="bg1"/>
                </a:solidFill>
              </a:defRPr>
            </a:lvl1pPr>
          </a:lstStyle>
          <a:p>
            <a:r>
              <a:rPr lang="en-GB"/>
              <a:t>Click to add icon</a:t>
            </a:r>
          </a:p>
        </p:txBody>
      </p:sp>
      <p:sp>
        <p:nvSpPr>
          <p:cNvPr id="15" name="Text Placeholder 14">
            <a:extLst>
              <a:ext uri="{FF2B5EF4-FFF2-40B4-BE49-F238E27FC236}">
                <a16:creationId xmlns:a16="http://schemas.microsoft.com/office/drawing/2014/main" id="{C1EAD6DB-74C7-427C-B996-40983E7AFB07}"/>
              </a:ext>
            </a:extLst>
          </p:cNvPr>
          <p:cNvSpPr>
            <a:spLocks noGrp="1"/>
          </p:cNvSpPr>
          <p:nvPr>
            <p:ph type="body" sz="quarter" idx="19" hasCustomPrompt="1"/>
          </p:nvPr>
        </p:nvSpPr>
        <p:spPr>
          <a:xfrm>
            <a:off x="395289"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dirty="0"/>
              <a:t>Click to edit title</a:t>
            </a:r>
          </a:p>
          <a:p>
            <a:pPr lvl="1"/>
            <a:r>
              <a:rPr lang="en-US" dirty="0"/>
              <a:t>Second level</a:t>
            </a:r>
            <a:endParaRPr lang="en-GB" dirty="0"/>
          </a:p>
        </p:txBody>
      </p:sp>
      <p:sp>
        <p:nvSpPr>
          <p:cNvPr id="16" name="Text Placeholder 14">
            <a:extLst>
              <a:ext uri="{FF2B5EF4-FFF2-40B4-BE49-F238E27FC236}">
                <a16:creationId xmlns:a16="http://schemas.microsoft.com/office/drawing/2014/main" id="{0BAE33B9-B7D0-4355-9985-D9E81D59E37D}"/>
              </a:ext>
            </a:extLst>
          </p:cNvPr>
          <p:cNvSpPr>
            <a:spLocks noGrp="1"/>
          </p:cNvSpPr>
          <p:nvPr>
            <p:ph type="body" sz="quarter" idx="20" hasCustomPrompt="1"/>
          </p:nvPr>
        </p:nvSpPr>
        <p:spPr>
          <a:xfrm>
            <a:off x="2326504"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dirty="0"/>
              <a:t>Click to edit title</a:t>
            </a:r>
          </a:p>
          <a:p>
            <a:pPr lvl="1"/>
            <a:r>
              <a:rPr lang="en-US" dirty="0"/>
              <a:t>Second level</a:t>
            </a:r>
            <a:endParaRPr lang="en-GB" dirty="0"/>
          </a:p>
        </p:txBody>
      </p:sp>
      <p:sp>
        <p:nvSpPr>
          <p:cNvPr id="17" name="Text Placeholder 14">
            <a:extLst>
              <a:ext uri="{FF2B5EF4-FFF2-40B4-BE49-F238E27FC236}">
                <a16:creationId xmlns:a16="http://schemas.microsoft.com/office/drawing/2014/main" id="{DED5E308-5A6D-4E0A-9478-CD2E53BD9980}"/>
              </a:ext>
            </a:extLst>
          </p:cNvPr>
          <p:cNvSpPr>
            <a:spLocks noGrp="1"/>
          </p:cNvSpPr>
          <p:nvPr>
            <p:ph type="body" sz="quarter" idx="21" hasCustomPrompt="1"/>
          </p:nvPr>
        </p:nvSpPr>
        <p:spPr>
          <a:xfrm>
            <a:off x="8357911"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dirty="0"/>
              <a:t>Click to edit title</a:t>
            </a:r>
          </a:p>
          <a:p>
            <a:pPr lvl="1"/>
            <a:r>
              <a:rPr lang="en-US" dirty="0"/>
              <a:t>Second level</a:t>
            </a:r>
            <a:endParaRPr lang="en-GB" dirty="0"/>
          </a:p>
        </p:txBody>
      </p:sp>
      <p:sp>
        <p:nvSpPr>
          <p:cNvPr id="18" name="Text Placeholder 14">
            <a:extLst>
              <a:ext uri="{FF2B5EF4-FFF2-40B4-BE49-F238E27FC236}">
                <a16:creationId xmlns:a16="http://schemas.microsoft.com/office/drawing/2014/main" id="{624E157F-35C8-4765-9001-352A442A115A}"/>
              </a:ext>
            </a:extLst>
          </p:cNvPr>
          <p:cNvSpPr>
            <a:spLocks noGrp="1"/>
          </p:cNvSpPr>
          <p:nvPr>
            <p:ph type="body" sz="quarter" idx="22" hasCustomPrompt="1"/>
          </p:nvPr>
        </p:nvSpPr>
        <p:spPr>
          <a:xfrm>
            <a:off x="10289126" y="4158635"/>
            <a:ext cx="1512000" cy="1462087"/>
          </a:xfrm>
        </p:spPr>
        <p:txBody>
          <a:bodyPr/>
          <a:lstStyle>
            <a:lvl1pPr algn="ctr">
              <a:spcAft>
                <a:spcPts val="0"/>
              </a:spcAft>
              <a:defRPr sz="1500">
                <a:solidFill>
                  <a:schemeClr val="accent1"/>
                </a:solidFill>
              </a:defRPr>
            </a:lvl1pPr>
            <a:lvl2pPr algn="ctr">
              <a:spcAft>
                <a:spcPts val="0"/>
              </a:spcAft>
              <a:defRPr sz="1500">
                <a:solidFill>
                  <a:schemeClr val="tx2"/>
                </a:solidFill>
                <a:latin typeface="+mn-lt"/>
              </a:defRPr>
            </a:lvl2pPr>
          </a:lstStyle>
          <a:p>
            <a:pPr lvl="0"/>
            <a:r>
              <a:rPr lang="en-US" dirty="0"/>
              <a:t>Click to edit title</a:t>
            </a:r>
          </a:p>
          <a:p>
            <a:pPr lvl="1"/>
            <a:r>
              <a:rPr lang="en-US" dirty="0"/>
              <a:t>Second level</a:t>
            </a:r>
            <a:endParaRPr lang="en-GB" dirty="0"/>
          </a:p>
        </p:txBody>
      </p:sp>
      <p:sp>
        <p:nvSpPr>
          <p:cNvPr id="19" name="Text Placeholder 6">
            <a:extLst>
              <a:ext uri="{FF2B5EF4-FFF2-40B4-BE49-F238E27FC236}">
                <a16:creationId xmlns:a16="http://schemas.microsoft.com/office/drawing/2014/main" id="{F5D5524E-1541-CD46-B1E3-6595D43C62FA}"/>
              </a:ext>
            </a:extLst>
          </p:cNvPr>
          <p:cNvSpPr>
            <a:spLocks noGrp="1" noChangeAspect="1"/>
          </p:cNvSpPr>
          <p:nvPr>
            <p:ph type="body" sz="quarter" idx="23"/>
          </p:nvPr>
        </p:nvSpPr>
        <p:spPr>
          <a:xfrm>
            <a:off x="4478207" y="1527820"/>
            <a:ext cx="3240001" cy="3240000"/>
          </a:xfrm>
          <a:prstGeom prst="ellipse">
            <a:avLst/>
          </a:prstGeom>
          <a:solidFill>
            <a:schemeClr val="bg1"/>
          </a:solidFill>
          <a:ln w="25400">
            <a:noFill/>
          </a:ln>
        </p:spPr>
        <p:txBody>
          <a:bodyPr anchor="ctr"/>
          <a:lstStyle>
            <a:lvl1pPr algn="ctr">
              <a:lnSpc>
                <a:spcPct val="80000"/>
              </a:lnSpc>
              <a:spcAft>
                <a:spcPts val="0"/>
              </a:spcAft>
              <a:defRPr sz="3600">
                <a:solidFill>
                  <a:schemeClr val="accent1"/>
                </a:solidFill>
                <a:latin typeface="+mj-lt"/>
              </a:defRPr>
            </a:lvl1pPr>
            <a:lvl2pPr algn="ctr">
              <a:defRPr>
                <a:solidFill>
                  <a:schemeClr val="accent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8699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ramwo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E55A-6318-49F9-B851-497F4E5DD8ED}"/>
              </a:ext>
            </a:extLst>
          </p:cNvPr>
          <p:cNvSpPr>
            <a:spLocks noGrp="1"/>
          </p:cNvSpPr>
          <p:nvPr>
            <p:ph type="title"/>
          </p:nvPr>
        </p:nvSpPr>
        <p:spPr>
          <a:xfrm>
            <a:off x="395288" y="342000"/>
            <a:ext cx="11399837" cy="657799"/>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D7FC7909-9860-4D1A-8219-9321861BED19}"/>
              </a:ext>
            </a:extLst>
          </p:cNvPr>
          <p:cNvSpPr>
            <a:spLocks noGrp="1"/>
          </p:cNvSpPr>
          <p:nvPr>
            <p:ph type="ftr" sz="quarter" idx="10"/>
          </p:nvPr>
        </p:nvSpPr>
        <p:spPr/>
        <p:txBody>
          <a:bodyPr/>
          <a:lstStyle/>
          <a:p>
            <a:endParaRPr lang="en-GB"/>
          </a:p>
        </p:txBody>
      </p:sp>
      <p:sp>
        <p:nvSpPr>
          <p:cNvPr id="4" name="Text Placeholder 8">
            <a:extLst>
              <a:ext uri="{FF2B5EF4-FFF2-40B4-BE49-F238E27FC236}">
                <a16:creationId xmlns:a16="http://schemas.microsoft.com/office/drawing/2014/main" id="{EBB0D08E-E49F-41A3-83FC-E0E72C4233A9}"/>
              </a:ext>
            </a:extLst>
          </p:cNvPr>
          <p:cNvSpPr>
            <a:spLocks noGrp="1"/>
          </p:cNvSpPr>
          <p:nvPr>
            <p:ph type="body" sz="quarter" idx="13" hasCustomPrompt="1"/>
          </p:nvPr>
        </p:nvSpPr>
        <p:spPr>
          <a:xfrm>
            <a:off x="395289" y="1010496"/>
            <a:ext cx="11399836" cy="403100"/>
          </a:xfrm>
          <a:prstGeom prst="rect">
            <a:avLst/>
          </a:prstGeom>
        </p:spPr>
        <p:txBody>
          <a:bodyPr>
            <a:noAutofit/>
          </a:bodyPr>
          <a:lstStyle>
            <a:lvl1pPr>
              <a:defRPr sz="22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Text Placeholder 5">
            <a:extLst>
              <a:ext uri="{FF2B5EF4-FFF2-40B4-BE49-F238E27FC236}">
                <a16:creationId xmlns:a16="http://schemas.microsoft.com/office/drawing/2014/main" id="{E7B0807F-FD51-498C-8F21-1A5595C90A2C}"/>
              </a:ext>
            </a:extLst>
          </p:cNvPr>
          <p:cNvSpPr>
            <a:spLocks noGrp="1"/>
          </p:cNvSpPr>
          <p:nvPr>
            <p:ph type="body" sz="quarter" idx="14" hasCustomPrompt="1"/>
          </p:nvPr>
        </p:nvSpPr>
        <p:spPr>
          <a:xfrm>
            <a:off x="0" y="1746000"/>
            <a:ext cx="2376000" cy="828000"/>
          </a:xfrm>
          <a:solidFill>
            <a:srgbClr val="F1F0F0"/>
          </a:solidFill>
        </p:spPr>
        <p:txBody>
          <a:bodyPr lIns="396000" rIns="396000" anchor="ctr"/>
          <a:lstStyle>
            <a:lvl1pPr algn="ctr">
              <a:defRPr sz="1500">
                <a:solidFill>
                  <a:schemeClr val="accent1"/>
                </a:solidFill>
                <a:latin typeface="+mj-lt"/>
              </a:defRPr>
            </a:lvl1pPr>
          </a:lstStyle>
          <a:p>
            <a:pPr lvl="0"/>
            <a:r>
              <a:rPr lang="en-US" dirty="0"/>
              <a:t>Click to edit title</a:t>
            </a:r>
            <a:endParaRPr lang="en-GB" dirty="0"/>
          </a:p>
        </p:txBody>
      </p:sp>
      <p:sp>
        <p:nvSpPr>
          <p:cNvPr id="7" name="Text Placeholder 5">
            <a:extLst>
              <a:ext uri="{FF2B5EF4-FFF2-40B4-BE49-F238E27FC236}">
                <a16:creationId xmlns:a16="http://schemas.microsoft.com/office/drawing/2014/main" id="{BB014667-CB8C-4A61-9535-26CDE689DED5}"/>
              </a:ext>
            </a:extLst>
          </p:cNvPr>
          <p:cNvSpPr>
            <a:spLocks noGrp="1"/>
          </p:cNvSpPr>
          <p:nvPr>
            <p:ph type="body" sz="quarter" idx="15" hasCustomPrompt="1"/>
          </p:nvPr>
        </p:nvSpPr>
        <p:spPr>
          <a:xfrm>
            <a:off x="2454000" y="1746000"/>
            <a:ext cx="2376000" cy="828000"/>
          </a:xfrm>
          <a:solidFill>
            <a:srgbClr val="F1F0F0"/>
          </a:solidFill>
        </p:spPr>
        <p:txBody>
          <a:bodyPr lIns="360000" rIns="360000" anchor="ctr"/>
          <a:lstStyle>
            <a:lvl1pPr algn="ctr">
              <a:defRPr sz="1500">
                <a:solidFill>
                  <a:schemeClr val="accent1"/>
                </a:solidFill>
                <a:latin typeface="+mj-lt"/>
              </a:defRPr>
            </a:lvl1pPr>
          </a:lstStyle>
          <a:p>
            <a:pPr lvl="0"/>
            <a:r>
              <a:rPr lang="en-US" dirty="0"/>
              <a:t>Click to edit title</a:t>
            </a:r>
            <a:endParaRPr lang="en-GB" dirty="0"/>
          </a:p>
        </p:txBody>
      </p:sp>
      <p:sp>
        <p:nvSpPr>
          <p:cNvPr id="8" name="Text Placeholder 5">
            <a:extLst>
              <a:ext uri="{FF2B5EF4-FFF2-40B4-BE49-F238E27FC236}">
                <a16:creationId xmlns:a16="http://schemas.microsoft.com/office/drawing/2014/main" id="{10CC6C1A-D3EF-480E-A88B-7F1DE697D6B0}"/>
              </a:ext>
            </a:extLst>
          </p:cNvPr>
          <p:cNvSpPr>
            <a:spLocks noGrp="1"/>
          </p:cNvSpPr>
          <p:nvPr>
            <p:ph type="body" sz="quarter" idx="16" hasCustomPrompt="1"/>
          </p:nvPr>
        </p:nvSpPr>
        <p:spPr>
          <a:xfrm>
            <a:off x="4908000" y="1746000"/>
            <a:ext cx="2376000" cy="828000"/>
          </a:xfrm>
          <a:solidFill>
            <a:srgbClr val="F1F0F0"/>
          </a:solidFill>
        </p:spPr>
        <p:txBody>
          <a:bodyPr lIns="360000" rIns="360000" anchor="ctr"/>
          <a:lstStyle>
            <a:lvl1pPr algn="ctr">
              <a:defRPr sz="1500">
                <a:solidFill>
                  <a:schemeClr val="accent1"/>
                </a:solidFill>
                <a:latin typeface="+mj-lt"/>
              </a:defRPr>
            </a:lvl1pPr>
          </a:lstStyle>
          <a:p>
            <a:pPr lvl="0"/>
            <a:r>
              <a:rPr lang="en-US" dirty="0"/>
              <a:t>Click to edit title</a:t>
            </a:r>
            <a:endParaRPr lang="en-GB" dirty="0"/>
          </a:p>
        </p:txBody>
      </p:sp>
      <p:sp>
        <p:nvSpPr>
          <p:cNvPr id="9" name="Text Placeholder 5">
            <a:extLst>
              <a:ext uri="{FF2B5EF4-FFF2-40B4-BE49-F238E27FC236}">
                <a16:creationId xmlns:a16="http://schemas.microsoft.com/office/drawing/2014/main" id="{0016E57B-C1F2-467E-AFDB-4CB1F69E49AA}"/>
              </a:ext>
            </a:extLst>
          </p:cNvPr>
          <p:cNvSpPr>
            <a:spLocks noGrp="1"/>
          </p:cNvSpPr>
          <p:nvPr>
            <p:ph type="body" sz="quarter" idx="17" hasCustomPrompt="1"/>
          </p:nvPr>
        </p:nvSpPr>
        <p:spPr>
          <a:xfrm>
            <a:off x="7362000" y="1746000"/>
            <a:ext cx="2376000" cy="828000"/>
          </a:xfrm>
          <a:solidFill>
            <a:srgbClr val="F1F0F0"/>
          </a:solidFill>
        </p:spPr>
        <p:txBody>
          <a:bodyPr lIns="360000" rIns="360000" anchor="ctr"/>
          <a:lstStyle>
            <a:lvl1pPr algn="ctr">
              <a:defRPr sz="1500">
                <a:solidFill>
                  <a:schemeClr val="accent1"/>
                </a:solidFill>
                <a:latin typeface="+mj-lt"/>
              </a:defRPr>
            </a:lvl1pPr>
          </a:lstStyle>
          <a:p>
            <a:pPr lvl="0"/>
            <a:r>
              <a:rPr lang="en-US" dirty="0"/>
              <a:t>Click to edit title</a:t>
            </a:r>
            <a:endParaRPr lang="en-GB" dirty="0"/>
          </a:p>
        </p:txBody>
      </p:sp>
      <p:sp>
        <p:nvSpPr>
          <p:cNvPr id="10" name="Text Placeholder 5">
            <a:extLst>
              <a:ext uri="{FF2B5EF4-FFF2-40B4-BE49-F238E27FC236}">
                <a16:creationId xmlns:a16="http://schemas.microsoft.com/office/drawing/2014/main" id="{8930BEC3-B5A3-4512-B4F7-F63C11AA9949}"/>
              </a:ext>
            </a:extLst>
          </p:cNvPr>
          <p:cNvSpPr>
            <a:spLocks noGrp="1"/>
          </p:cNvSpPr>
          <p:nvPr>
            <p:ph type="body" sz="quarter" idx="18" hasCustomPrompt="1"/>
          </p:nvPr>
        </p:nvSpPr>
        <p:spPr>
          <a:xfrm>
            <a:off x="9816000" y="1746000"/>
            <a:ext cx="2376000" cy="828000"/>
          </a:xfrm>
          <a:solidFill>
            <a:srgbClr val="F1F0F0"/>
          </a:solidFill>
        </p:spPr>
        <p:txBody>
          <a:bodyPr lIns="396000" rIns="396000" anchor="ctr"/>
          <a:lstStyle>
            <a:lvl1pPr algn="ctr">
              <a:defRPr sz="1500">
                <a:solidFill>
                  <a:schemeClr val="accent1"/>
                </a:solidFill>
                <a:latin typeface="+mj-lt"/>
              </a:defRPr>
            </a:lvl1pPr>
          </a:lstStyle>
          <a:p>
            <a:pPr lvl="0"/>
            <a:r>
              <a:rPr lang="en-US" dirty="0"/>
              <a:t>Click to edit title</a:t>
            </a:r>
            <a:endParaRPr lang="en-GB" dirty="0"/>
          </a:p>
        </p:txBody>
      </p:sp>
      <p:sp>
        <p:nvSpPr>
          <p:cNvPr id="11" name="Text Placeholder 5">
            <a:extLst>
              <a:ext uri="{FF2B5EF4-FFF2-40B4-BE49-F238E27FC236}">
                <a16:creationId xmlns:a16="http://schemas.microsoft.com/office/drawing/2014/main" id="{05A48F33-2DCF-47F3-81DC-FFD8DD6B5AED}"/>
              </a:ext>
            </a:extLst>
          </p:cNvPr>
          <p:cNvSpPr>
            <a:spLocks noGrp="1"/>
          </p:cNvSpPr>
          <p:nvPr>
            <p:ph type="body" sz="quarter" idx="19" hasCustomPrompt="1"/>
          </p:nvPr>
        </p:nvSpPr>
        <p:spPr>
          <a:xfrm>
            <a:off x="0" y="2649400"/>
            <a:ext cx="6055200" cy="1584000"/>
          </a:xfrm>
          <a:solidFill>
            <a:srgbClr val="F1F0F0"/>
          </a:solidFill>
        </p:spPr>
        <p:txBody>
          <a:bodyPr lIns="396000" tIns="180000" rIns="396000" anchor="t"/>
          <a:lstStyle>
            <a:lvl1pPr algn="ctr">
              <a:spcAft>
                <a:spcPts val="600"/>
              </a:spcAft>
              <a:defRPr sz="3000">
                <a:solidFill>
                  <a:schemeClr val="accent1"/>
                </a:solidFill>
                <a:latin typeface="+mj-lt"/>
              </a:defRPr>
            </a:lvl1pPr>
            <a:lvl2pPr algn="ctr">
              <a:lnSpc>
                <a:spcPct val="98000"/>
              </a:lnSpc>
              <a:defRPr sz="1500">
                <a:solidFill>
                  <a:schemeClr val="tx2"/>
                </a:solidFill>
                <a:latin typeface="+mn-lt"/>
              </a:defRPr>
            </a:lvl2pPr>
          </a:lstStyle>
          <a:p>
            <a:pPr lvl="0"/>
            <a:r>
              <a:rPr lang="en-US" dirty="0"/>
              <a:t>Click to edit title</a:t>
            </a:r>
          </a:p>
          <a:p>
            <a:pPr lvl="1"/>
            <a:r>
              <a:rPr lang="en-US" dirty="0"/>
              <a:t>Second level</a:t>
            </a:r>
            <a:endParaRPr lang="en-GB" dirty="0"/>
          </a:p>
        </p:txBody>
      </p:sp>
      <p:sp>
        <p:nvSpPr>
          <p:cNvPr id="12" name="Text Placeholder 5">
            <a:extLst>
              <a:ext uri="{FF2B5EF4-FFF2-40B4-BE49-F238E27FC236}">
                <a16:creationId xmlns:a16="http://schemas.microsoft.com/office/drawing/2014/main" id="{AE5D7180-FBAC-4C8B-847B-304E040B6CAF}"/>
              </a:ext>
            </a:extLst>
          </p:cNvPr>
          <p:cNvSpPr>
            <a:spLocks noGrp="1"/>
          </p:cNvSpPr>
          <p:nvPr>
            <p:ph type="body" sz="quarter" idx="20" hasCustomPrompt="1"/>
          </p:nvPr>
        </p:nvSpPr>
        <p:spPr>
          <a:xfrm>
            <a:off x="6136800" y="2649400"/>
            <a:ext cx="6055200" cy="1584000"/>
          </a:xfrm>
          <a:solidFill>
            <a:srgbClr val="F1F0F0"/>
          </a:solidFill>
        </p:spPr>
        <p:txBody>
          <a:bodyPr lIns="396000" tIns="180000" rIns="396000" anchor="t"/>
          <a:lstStyle>
            <a:lvl1pPr algn="ctr">
              <a:spcAft>
                <a:spcPts val="600"/>
              </a:spcAft>
              <a:defRPr sz="3000">
                <a:solidFill>
                  <a:schemeClr val="accent1"/>
                </a:solidFill>
                <a:latin typeface="+mj-lt"/>
              </a:defRPr>
            </a:lvl1pPr>
            <a:lvl2pPr algn="ctr">
              <a:lnSpc>
                <a:spcPct val="98000"/>
              </a:lnSpc>
              <a:defRPr sz="1500">
                <a:solidFill>
                  <a:schemeClr val="tx2"/>
                </a:solidFill>
                <a:latin typeface="+mn-lt"/>
              </a:defRPr>
            </a:lvl2pPr>
          </a:lstStyle>
          <a:p>
            <a:pPr lvl="0"/>
            <a:r>
              <a:rPr lang="en-US" dirty="0"/>
              <a:t>Click to edit title</a:t>
            </a:r>
          </a:p>
          <a:p>
            <a:pPr lvl="1"/>
            <a:r>
              <a:rPr lang="en-US" dirty="0"/>
              <a:t>Second level</a:t>
            </a:r>
            <a:endParaRPr lang="en-GB" dirty="0"/>
          </a:p>
        </p:txBody>
      </p:sp>
      <p:sp>
        <p:nvSpPr>
          <p:cNvPr id="13" name="Text Placeholder 5">
            <a:extLst>
              <a:ext uri="{FF2B5EF4-FFF2-40B4-BE49-F238E27FC236}">
                <a16:creationId xmlns:a16="http://schemas.microsoft.com/office/drawing/2014/main" id="{E810D69E-5D1E-4A6F-B0FF-C6BE9ED89D46}"/>
              </a:ext>
            </a:extLst>
          </p:cNvPr>
          <p:cNvSpPr>
            <a:spLocks noGrp="1"/>
          </p:cNvSpPr>
          <p:nvPr>
            <p:ph type="body" sz="quarter" idx="21" hasCustomPrompt="1"/>
          </p:nvPr>
        </p:nvSpPr>
        <p:spPr>
          <a:xfrm>
            <a:off x="0" y="4308800"/>
            <a:ext cx="12192000" cy="1584000"/>
          </a:xfrm>
          <a:solidFill>
            <a:schemeClr val="accent1"/>
          </a:solidFill>
        </p:spPr>
        <p:txBody>
          <a:bodyPr lIns="396000" tIns="180000" rIns="396000" anchor="t"/>
          <a:lstStyle>
            <a:lvl1pPr algn="ctr">
              <a:spcAft>
                <a:spcPts val="600"/>
              </a:spcAft>
              <a:defRPr sz="3000">
                <a:solidFill>
                  <a:schemeClr val="bg1"/>
                </a:solidFill>
                <a:latin typeface="+mj-lt"/>
              </a:defRPr>
            </a:lvl1pPr>
            <a:lvl2pPr algn="ctr">
              <a:lnSpc>
                <a:spcPct val="98000"/>
              </a:lnSpc>
              <a:defRPr sz="1500">
                <a:solidFill>
                  <a:schemeClr val="bg1"/>
                </a:solidFill>
                <a:latin typeface="+mn-lt"/>
              </a:defRPr>
            </a:lvl2pPr>
          </a:lstStyle>
          <a:p>
            <a:pPr lvl="0"/>
            <a:r>
              <a:rPr lang="en-US" dirty="0"/>
              <a:t>Click to edit title</a:t>
            </a:r>
          </a:p>
          <a:p>
            <a:pPr lvl="1"/>
            <a:r>
              <a:rPr lang="en-US" dirty="0"/>
              <a:t>Second level</a:t>
            </a:r>
            <a:endParaRPr lang="en-GB" dirty="0"/>
          </a:p>
        </p:txBody>
      </p:sp>
    </p:spTree>
    <p:extLst>
      <p:ext uri="{BB962C8B-B14F-4D97-AF65-F5344CB8AC3E}">
        <p14:creationId xmlns:p14="http://schemas.microsoft.com/office/powerpoint/2010/main" val="29297950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ith Info Box">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F8F267-B3A7-426C-B891-1B3CD5DCA16E}"/>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extBox 1">
            <a:extLst>
              <a:ext uri="{FF2B5EF4-FFF2-40B4-BE49-F238E27FC236}">
                <a16:creationId xmlns:a16="http://schemas.microsoft.com/office/drawing/2014/main" id="{9FA1A912-1140-DB49-AC2C-9C031FAFE6B8}"/>
              </a:ext>
            </a:extLst>
          </p:cNvPr>
          <p:cNvSpPr txBox="1"/>
          <p:nvPr userDrawn="1"/>
        </p:nvSpPr>
        <p:spPr>
          <a:xfrm>
            <a:off x="534435" y="3520009"/>
            <a:ext cx="10455965" cy="2123658"/>
          </a:xfrm>
          <a:prstGeom prst="rect">
            <a:avLst/>
          </a:prstGeom>
          <a:noFill/>
        </p:spPr>
        <p:txBody>
          <a:bodyPr wrap="square" lIns="0" tIns="0" rIns="0" bIns="0" rtlCol="0">
            <a:spAutoFit/>
          </a:bodyPr>
          <a:lstStyle/>
          <a:p>
            <a:r>
              <a:rPr lang="en-GB" sz="13800">
                <a:solidFill>
                  <a:schemeClr val="bg1"/>
                </a:solidFill>
                <a:latin typeface="+mj-lt"/>
              </a:rPr>
              <a:t>Thank you</a:t>
            </a:r>
            <a:r>
              <a:rPr lang="en-GB" sz="13800">
                <a:solidFill>
                  <a:schemeClr val="bg2"/>
                </a:solidFill>
                <a:latin typeface="+mj-lt"/>
              </a:rPr>
              <a:t>.</a:t>
            </a:r>
          </a:p>
        </p:txBody>
      </p:sp>
      <p:pic>
        <p:nvPicPr>
          <p:cNvPr id="5" name="Picture 4">
            <a:extLst>
              <a:ext uri="{FF2B5EF4-FFF2-40B4-BE49-F238E27FC236}">
                <a16:creationId xmlns:a16="http://schemas.microsoft.com/office/drawing/2014/main" id="{F602DDC9-99BF-5F43-A021-C5D06D790D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78887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Section Divider with Info Box">
  <p:cSld name="2_Section Divider with Info Box">
    <p:bg>
      <p:bgPr>
        <a:solidFill>
          <a:schemeClr val="accent1"/>
        </a:solidFill>
        <a:effectLst/>
      </p:bgPr>
    </p:bg>
    <p:spTree>
      <p:nvGrpSpPr>
        <p:cNvPr id="1" name="Shape 53"/>
        <p:cNvGrpSpPr/>
        <p:nvPr/>
      </p:nvGrpSpPr>
      <p:grpSpPr>
        <a:xfrm>
          <a:off x="0" y="0"/>
          <a:ext cx="0" cy="0"/>
          <a:chOff x="0" y="0"/>
          <a:chExt cx="0" cy="0"/>
        </a:xfrm>
      </p:grpSpPr>
      <p:sp>
        <p:nvSpPr>
          <p:cNvPr id="54" name="Google Shape;54;p6"/>
          <p:cNvSpPr/>
          <p:nvPr/>
        </p:nvSpPr>
        <p:spPr>
          <a:xfrm>
            <a:off x="0" y="5896800"/>
            <a:ext cx="12193200" cy="96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sp>
        <p:nvSpPr>
          <p:cNvPr id="55" name="Google Shape;55;p6"/>
          <p:cNvSpPr txBox="1">
            <a:spLocks noGrp="1"/>
          </p:cNvSpPr>
          <p:nvPr>
            <p:ph type="ctrTitle"/>
          </p:nvPr>
        </p:nvSpPr>
        <p:spPr>
          <a:xfrm>
            <a:off x="395289" y="656408"/>
            <a:ext cx="6948486" cy="2904607"/>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lt1"/>
              </a:buClr>
              <a:buSzPts val="6600"/>
              <a:buFont typeface="Arial"/>
              <a:buNone/>
              <a:defRPr sz="6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
          <p:cNvSpPr txBox="1">
            <a:spLocks noGrp="1"/>
          </p:cNvSpPr>
          <p:nvPr>
            <p:ph type="subTitle" idx="1"/>
          </p:nvPr>
        </p:nvSpPr>
        <p:spPr>
          <a:xfrm>
            <a:off x="395062" y="5355772"/>
            <a:ext cx="5610451" cy="41801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200"/>
              <a:buFont typeface="Arial"/>
              <a:buNone/>
              <a:defRPr sz="2200" b="0">
                <a:solidFill>
                  <a:schemeClr val="lt1"/>
                </a:solidFill>
                <a:latin typeface="Arial"/>
                <a:ea typeface="Arial"/>
                <a:cs typeface="Arial"/>
                <a:sym typeface="Arial"/>
              </a:defRPr>
            </a:lvl1pPr>
            <a:lvl2pPr lvl="1" algn="ctr">
              <a:lnSpc>
                <a:spcPct val="95000"/>
              </a:lnSpc>
              <a:spcBef>
                <a:spcPts val="600"/>
              </a:spcBef>
              <a:spcAft>
                <a:spcPts val="0"/>
              </a:spcAft>
              <a:buClr>
                <a:schemeClr val="accent1"/>
              </a:buClr>
              <a:buSzPts val="2000"/>
              <a:buNone/>
              <a:defRPr sz="2000"/>
            </a:lvl2pPr>
            <a:lvl3pPr lvl="2" algn="ctr">
              <a:lnSpc>
                <a:spcPct val="95000"/>
              </a:lnSpc>
              <a:spcBef>
                <a:spcPts val="600"/>
              </a:spcBef>
              <a:spcAft>
                <a:spcPts val="0"/>
              </a:spcAft>
              <a:buClr>
                <a:schemeClr val="dk2"/>
              </a:buClr>
              <a:buSzPts val="1800"/>
              <a:buNone/>
              <a:defRPr sz="1800"/>
            </a:lvl3pPr>
            <a:lvl4pPr lvl="3" algn="ctr">
              <a:lnSpc>
                <a:spcPct val="90000"/>
              </a:lnSpc>
              <a:spcBef>
                <a:spcPts val="2100"/>
              </a:spcBef>
              <a:spcAft>
                <a:spcPts val="0"/>
              </a:spcAft>
              <a:buClr>
                <a:schemeClr val="accent1"/>
              </a:buClr>
              <a:buSzPts val="1600"/>
              <a:buNone/>
              <a:defRPr sz="1600"/>
            </a:lvl4pPr>
            <a:lvl5pPr lvl="4" algn="ctr">
              <a:lnSpc>
                <a:spcPct val="90000"/>
              </a:lnSpc>
              <a:spcBef>
                <a:spcPts val="600"/>
              </a:spcBef>
              <a:spcAft>
                <a:spcPts val="0"/>
              </a:spcAft>
              <a:buClr>
                <a:schemeClr val="dk2"/>
              </a:buClr>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 name="Google Shape;57;p6"/>
          <p:cNvSpPr txBox="1">
            <a:spLocks noGrp="1"/>
          </p:cNvSpPr>
          <p:nvPr>
            <p:ph type="body" idx="2"/>
          </p:nvPr>
        </p:nvSpPr>
        <p:spPr>
          <a:xfrm>
            <a:off x="395288" y="4496889"/>
            <a:ext cx="6948486" cy="786311"/>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2200"/>
              <a:buNone/>
              <a:defRPr sz="2200" b="0">
                <a:solidFill>
                  <a:schemeClr val="lt1"/>
                </a:solidFill>
                <a:latin typeface="Arial"/>
                <a:ea typeface="Arial"/>
                <a:cs typeface="Arial"/>
                <a:sym typeface="Arial"/>
              </a:defRPr>
            </a:lvl1pPr>
            <a:lvl2pPr marL="914400" lvl="1" indent="-228600" algn="l">
              <a:lnSpc>
                <a:spcPct val="95000"/>
              </a:lnSpc>
              <a:spcBef>
                <a:spcPts val="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6"/>
          <p:cNvPicPr preferRelativeResize="0"/>
          <p:nvPr/>
        </p:nvPicPr>
        <p:blipFill rotWithShape="1">
          <a:blip r:embed="rId2">
            <a:alphaModFix/>
          </a:blip>
          <a:srcRect/>
          <a:stretch/>
        </p:blipFill>
        <p:spPr>
          <a:xfrm>
            <a:off x="10698061" y="6221719"/>
            <a:ext cx="1112520" cy="327672"/>
          </a:xfrm>
          <a:prstGeom prst="rect">
            <a:avLst/>
          </a:prstGeom>
          <a:noFill/>
          <a:ln>
            <a:noFill/>
          </a:ln>
        </p:spPr>
      </p:pic>
    </p:spTree>
    <p:extLst>
      <p:ext uri="{BB962C8B-B14F-4D97-AF65-F5344CB8AC3E}">
        <p14:creationId xmlns:p14="http://schemas.microsoft.com/office/powerpoint/2010/main" val="3368429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slide">
  <p:cSld name="2_Blank slide">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5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028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and Lis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9F80D1-93C0-4329-A083-331271D59506}"/>
              </a:ext>
            </a:extLst>
          </p:cNvPr>
          <p:cNvSpPr>
            <a:spLocks noGrp="1"/>
          </p:cNvSpPr>
          <p:nvPr>
            <p:ph type="body" sz="quarter" idx="15" hasCustomPrompt="1"/>
          </p:nvPr>
        </p:nvSpPr>
        <p:spPr>
          <a:xfrm>
            <a:off x="395287" y="340702"/>
            <a:ext cx="4645026" cy="1815123"/>
          </a:xfrm>
        </p:spPr>
        <p:txBody>
          <a:bodyPr/>
          <a:lstStyle>
            <a:lvl1pPr>
              <a:lnSpc>
                <a:spcPct val="90000"/>
              </a:lnSpc>
              <a:defRPr sz="4500" spc="-30" baseline="0">
                <a:solidFill>
                  <a:schemeClr val="accent1"/>
                </a:solidFill>
                <a:latin typeface="+mj-lt"/>
              </a:defRPr>
            </a:lvl1pPr>
          </a:lstStyle>
          <a:p>
            <a:pPr lvl="0"/>
            <a:r>
              <a:rPr lang="en-US"/>
              <a:t>Click to edit title</a:t>
            </a:r>
            <a:endParaRPr lang="en-GB"/>
          </a:p>
        </p:txBody>
      </p:sp>
      <p:sp>
        <p:nvSpPr>
          <p:cNvPr id="4" name="Table Placeholder 3">
            <a:extLst>
              <a:ext uri="{FF2B5EF4-FFF2-40B4-BE49-F238E27FC236}">
                <a16:creationId xmlns:a16="http://schemas.microsoft.com/office/drawing/2014/main" id="{841547BB-8A5F-47B8-912D-8E4B7C047FD7}"/>
              </a:ext>
            </a:extLst>
          </p:cNvPr>
          <p:cNvSpPr>
            <a:spLocks noGrp="1"/>
          </p:cNvSpPr>
          <p:nvPr>
            <p:ph type="tbl" sz="quarter" idx="16"/>
          </p:nvPr>
        </p:nvSpPr>
        <p:spPr>
          <a:xfrm>
            <a:off x="6184900" y="395288"/>
            <a:ext cx="5611813" cy="5237162"/>
          </a:xfrm>
        </p:spPr>
        <p:txBody>
          <a:bodyPr/>
          <a:lstStyle/>
          <a:p>
            <a:r>
              <a:rPr lang="en-US"/>
              <a:t>Click icon to add table</a:t>
            </a:r>
            <a:endParaRPr lang="en-GB"/>
          </a:p>
        </p:txBody>
      </p:sp>
    </p:spTree>
    <p:extLst>
      <p:ext uri="{BB962C8B-B14F-4D97-AF65-F5344CB8AC3E}">
        <p14:creationId xmlns:p14="http://schemas.microsoft.com/office/powerpoint/2010/main" val="7487835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and Image">
  <p:cSld name="1_Title and Content and Image">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395288" y="342000"/>
            <a:ext cx="5610225"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5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395289" y="1010496"/>
            <a:ext cx="5610224"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a:spLocks noGrp="1"/>
          </p:cNvSpPr>
          <p:nvPr>
            <p:ph type="pic" idx="2"/>
          </p:nvPr>
        </p:nvSpPr>
        <p:spPr>
          <a:xfrm>
            <a:off x="6584400" y="0"/>
            <a:ext cx="5607600" cy="5894388"/>
          </a:xfrm>
          <a:prstGeom prst="rect">
            <a:avLst/>
          </a:prstGeom>
          <a:solidFill>
            <a:schemeClr val="dk2"/>
          </a:solidFill>
          <a:ln>
            <a:noFill/>
          </a:ln>
        </p:spPr>
      </p:sp>
      <p:sp>
        <p:nvSpPr>
          <p:cNvPr id="66" name="Google Shape;66;p8"/>
          <p:cNvSpPr txBox="1">
            <a:spLocks noGrp="1"/>
          </p:cNvSpPr>
          <p:nvPr>
            <p:ph type="body" idx="3"/>
          </p:nvPr>
        </p:nvSpPr>
        <p:spPr>
          <a:xfrm>
            <a:off x="395288" y="1761173"/>
            <a:ext cx="5610225" cy="4116388"/>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2"/>
              </a:buClr>
              <a:buSzPts val="2100"/>
              <a:buNone/>
              <a:defRPr sz="2100"/>
            </a:lvl1pPr>
            <a:lvl2pPr marL="914400" lvl="1" indent="-228600" algn="l">
              <a:lnSpc>
                <a:spcPct val="95000"/>
              </a:lnSpc>
              <a:spcBef>
                <a:spcPts val="1200"/>
              </a:spcBef>
              <a:spcAft>
                <a:spcPts val="0"/>
              </a:spcAft>
              <a:buClr>
                <a:schemeClr val="accent1"/>
              </a:buClr>
              <a:buSzPts val="2200"/>
              <a:buNone/>
              <a:defRPr sz="2200"/>
            </a:lvl2pPr>
            <a:lvl3pPr marL="1371600" lvl="2" indent="-361950" algn="l">
              <a:lnSpc>
                <a:spcPct val="95000"/>
              </a:lnSpc>
              <a:spcBef>
                <a:spcPts val="600"/>
              </a:spcBef>
              <a:spcAft>
                <a:spcPts val="0"/>
              </a:spcAft>
              <a:buClr>
                <a:schemeClr val="dk2"/>
              </a:buClr>
              <a:buSzPts val="2100"/>
              <a:buChar char="•"/>
              <a:defRPr sz="2100"/>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828541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ree key topics text White bg">
  <p:cSld name="1_Three key topics text White bg">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9"/>
          <p:cNvSpPr txBox="1">
            <a:spLocks noGrp="1"/>
          </p:cNvSpPr>
          <p:nvPr>
            <p:ph type="ftr" idx="11"/>
          </p:nvPr>
        </p:nvSpPr>
        <p:spPr>
          <a:xfrm>
            <a:off x="395288" y="6356349"/>
            <a:ext cx="4451350" cy="14895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A9A1A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70" name="Google Shape;70;p9"/>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9"/>
          <p:cNvSpPr>
            <a:spLocks noGrp="1"/>
          </p:cNvSpPr>
          <p:nvPr>
            <p:ph type="body" idx="2"/>
          </p:nvPr>
        </p:nvSpPr>
        <p:spPr>
          <a:xfrm>
            <a:off x="620453" y="1754641"/>
            <a:ext cx="3240001" cy="32400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80000"/>
              </a:lnSpc>
              <a:spcBef>
                <a:spcPts val="0"/>
              </a:spcBef>
              <a:spcAft>
                <a:spcPts val="0"/>
              </a:spcAft>
              <a:buClr>
                <a:schemeClr val="accent1"/>
              </a:buClr>
              <a:buSzPts val="3600"/>
              <a:buNone/>
              <a:defRPr sz="3600">
                <a:solidFill>
                  <a:schemeClr val="accent1"/>
                </a:solidFill>
                <a:latin typeface="Arial"/>
                <a:ea typeface="Arial"/>
                <a:cs typeface="Arial"/>
                <a:sym typeface="Arial"/>
              </a:defRPr>
            </a:lvl1pPr>
            <a:lvl2pPr marL="914400" lvl="1" indent="-228600" algn="ctr">
              <a:lnSpc>
                <a:spcPct val="95000"/>
              </a:lnSpc>
              <a:spcBef>
                <a:spcPts val="0"/>
              </a:spcBef>
              <a:spcAft>
                <a:spcPts val="0"/>
              </a:spcAft>
              <a:buClr>
                <a:schemeClr val="accent1"/>
              </a:buClr>
              <a:buSzPts val="2200"/>
              <a:buNone/>
              <a:defRPr>
                <a:solidFill>
                  <a:schemeClr val="accent1"/>
                </a:solidFil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a:spLocks noGrp="1"/>
          </p:cNvSpPr>
          <p:nvPr>
            <p:ph type="body" idx="3"/>
          </p:nvPr>
        </p:nvSpPr>
        <p:spPr>
          <a:xfrm>
            <a:off x="8331209" y="1754641"/>
            <a:ext cx="3240001" cy="32400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80000"/>
              </a:lnSpc>
              <a:spcBef>
                <a:spcPts val="0"/>
              </a:spcBef>
              <a:spcAft>
                <a:spcPts val="0"/>
              </a:spcAft>
              <a:buClr>
                <a:schemeClr val="accent1"/>
              </a:buClr>
              <a:buSzPts val="3600"/>
              <a:buNone/>
              <a:defRPr sz="3600">
                <a:solidFill>
                  <a:schemeClr val="accent1"/>
                </a:solidFill>
                <a:latin typeface="Arial"/>
                <a:ea typeface="Arial"/>
                <a:cs typeface="Arial"/>
                <a:sym typeface="Arial"/>
              </a:defRPr>
            </a:lvl1pPr>
            <a:lvl2pPr marL="914400" lvl="1" indent="-228600" algn="ctr">
              <a:lnSpc>
                <a:spcPct val="95000"/>
              </a:lnSpc>
              <a:spcBef>
                <a:spcPts val="0"/>
              </a:spcBef>
              <a:spcAft>
                <a:spcPts val="0"/>
              </a:spcAft>
              <a:buClr>
                <a:schemeClr val="accent1"/>
              </a:buClr>
              <a:buSzPts val="2200"/>
              <a:buNone/>
              <a:defRPr>
                <a:solidFill>
                  <a:schemeClr val="accent1"/>
                </a:solidFil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a:spLocks noGrp="1"/>
          </p:cNvSpPr>
          <p:nvPr>
            <p:ph type="body" idx="4"/>
          </p:nvPr>
        </p:nvSpPr>
        <p:spPr>
          <a:xfrm>
            <a:off x="620703" y="1816329"/>
            <a:ext cx="630001" cy="630000"/>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5000"/>
              </a:lnSpc>
              <a:spcBef>
                <a:spcPts val="0"/>
              </a:spcBef>
              <a:spcAft>
                <a:spcPts val="0"/>
              </a:spcAft>
              <a:buClr>
                <a:schemeClr val="lt1"/>
              </a:buClr>
              <a:buSzPts val="2100"/>
              <a:buNone/>
              <a:defRPr>
                <a:solidFill>
                  <a:schemeClr val="lt1"/>
                </a:solidFil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9"/>
          <p:cNvSpPr>
            <a:spLocks noGrp="1"/>
          </p:cNvSpPr>
          <p:nvPr>
            <p:ph type="body" idx="5"/>
          </p:nvPr>
        </p:nvSpPr>
        <p:spPr>
          <a:xfrm>
            <a:off x="8342097" y="1816329"/>
            <a:ext cx="630001" cy="630000"/>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5000"/>
              </a:lnSpc>
              <a:spcBef>
                <a:spcPts val="0"/>
              </a:spcBef>
              <a:spcAft>
                <a:spcPts val="0"/>
              </a:spcAft>
              <a:buClr>
                <a:schemeClr val="lt1"/>
              </a:buClr>
              <a:buSzPts val="2100"/>
              <a:buNone/>
              <a:defRPr>
                <a:solidFill>
                  <a:schemeClr val="lt1"/>
                </a:solidFil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a:spLocks noGrp="1"/>
          </p:cNvSpPr>
          <p:nvPr>
            <p:ph type="body" idx="6"/>
          </p:nvPr>
        </p:nvSpPr>
        <p:spPr>
          <a:xfrm>
            <a:off x="4475912" y="1754641"/>
            <a:ext cx="3240001" cy="32400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80000"/>
              </a:lnSpc>
              <a:spcBef>
                <a:spcPts val="0"/>
              </a:spcBef>
              <a:spcAft>
                <a:spcPts val="0"/>
              </a:spcAft>
              <a:buClr>
                <a:schemeClr val="accent1"/>
              </a:buClr>
              <a:buSzPts val="3600"/>
              <a:buNone/>
              <a:defRPr sz="3600">
                <a:solidFill>
                  <a:schemeClr val="accent1"/>
                </a:solidFill>
                <a:latin typeface="Arial"/>
                <a:ea typeface="Arial"/>
                <a:cs typeface="Arial"/>
                <a:sym typeface="Arial"/>
              </a:defRPr>
            </a:lvl1pPr>
            <a:lvl2pPr marL="914400" lvl="1" indent="-228600" algn="ctr">
              <a:lnSpc>
                <a:spcPct val="95000"/>
              </a:lnSpc>
              <a:spcBef>
                <a:spcPts val="0"/>
              </a:spcBef>
              <a:spcAft>
                <a:spcPts val="0"/>
              </a:spcAft>
              <a:buClr>
                <a:schemeClr val="accent1"/>
              </a:buClr>
              <a:buSzPts val="2200"/>
              <a:buNone/>
              <a:defRPr>
                <a:solidFill>
                  <a:schemeClr val="accent1"/>
                </a:solidFil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9"/>
          <p:cNvSpPr>
            <a:spLocks noGrp="1"/>
          </p:cNvSpPr>
          <p:nvPr>
            <p:ph type="body" idx="7"/>
          </p:nvPr>
        </p:nvSpPr>
        <p:spPr>
          <a:xfrm>
            <a:off x="4499400" y="1816329"/>
            <a:ext cx="630001" cy="630000"/>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5000"/>
              </a:lnSpc>
              <a:spcBef>
                <a:spcPts val="0"/>
              </a:spcBef>
              <a:spcAft>
                <a:spcPts val="0"/>
              </a:spcAft>
              <a:buClr>
                <a:schemeClr val="lt1"/>
              </a:buClr>
              <a:buSzPts val="2100"/>
              <a:buNone/>
              <a:defRPr>
                <a:solidFill>
                  <a:schemeClr val="lt1"/>
                </a:solidFil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 name="Google Shape;77;p9"/>
          <p:cNvPicPr preferRelativeResize="0"/>
          <p:nvPr/>
        </p:nvPicPr>
        <p:blipFill rotWithShape="1">
          <a:blip r:embed="rId2">
            <a:alphaModFix/>
          </a:blip>
          <a:srcRect/>
          <a:stretch/>
        </p:blipFill>
        <p:spPr>
          <a:xfrm>
            <a:off x="10698061" y="6221719"/>
            <a:ext cx="1112520" cy="327672"/>
          </a:xfrm>
          <a:prstGeom prst="rect">
            <a:avLst/>
          </a:prstGeom>
          <a:noFill/>
          <a:ln>
            <a:noFill/>
          </a:ln>
        </p:spPr>
      </p:pic>
      <p:sp>
        <p:nvSpPr>
          <p:cNvPr id="78" name="Google Shape;78;p9"/>
          <p:cNvSpPr txBox="1">
            <a:spLocks noGrp="1"/>
          </p:cNvSpPr>
          <p:nvPr>
            <p:ph type="body" idx="8"/>
          </p:nvPr>
        </p:nvSpPr>
        <p:spPr>
          <a:xfrm>
            <a:off x="607055" y="5169133"/>
            <a:ext cx="3239999" cy="24729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dk2"/>
              </a:buClr>
              <a:buSzPts val="1500"/>
              <a:buNone/>
              <a:defRPr sz="1500"/>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9"/>
          </p:nvPr>
        </p:nvSpPr>
        <p:spPr>
          <a:xfrm>
            <a:off x="4476000" y="5169133"/>
            <a:ext cx="3239999" cy="24729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dk2"/>
              </a:buClr>
              <a:buSzPts val="1500"/>
              <a:buNone/>
              <a:defRPr sz="1500"/>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13"/>
          </p:nvPr>
        </p:nvSpPr>
        <p:spPr>
          <a:xfrm>
            <a:off x="8331298" y="5169133"/>
            <a:ext cx="3239999" cy="247290"/>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dk2"/>
              </a:buClr>
              <a:buSzPts val="1500"/>
              <a:buNone/>
              <a:defRPr sz="1500"/>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4665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ell a story">
  <p:cSld name="2_Tell a story">
    <p:spTree>
      <p:nvGrpSpPr>
        <p:cNvPr id="1" name="Shape 81"/>
        <p:cNvGrpSpPr/>
        <p:nvPr/>
      </p:nvGrpSpPr>
      <p:grpSpPr>
        <a:xfrm>
          <a:off x="0" y="0"/>
          <a:ext cx="0" cy="0"/>
          <a:chOff x="0" y="0"/>
          <a:chExt cx="0" cy="0"/>
        </a:xfrm>
      </p:grpSpPr>
      <p:sp>
        <p:nvSpPr>
          <p:cNvPr id="82" name="Google Shape;82;p10"/>
          <p:cNvSpPr txBox="1">
            <a:spLocks noGrp="1"/>
          </p:cNvSpPr>
          <p:nvPr>
            <p:ph type="body" idx="1"/>
          </p:nvPr>
        </p:nvSpPr>
        <p:spPr>
          <a:xfrm>
            <a:off x="4080000" y="1751013"/>
            <a:ext cx="4032000" cy="4139999"/>
          </a:xfrm>
          <a:prstGeom prst="rect">
            <a:avLst/>
          </a:prstGeom>
          <a:solidFill>
            <a:srgbClr val="F1F0F0"/>
          </a:solidFill>
          <a:ln>
            <a:noFill/>
          </a:ln>
        </p:spPr>
        <p:txBody>
          <a:bodyPr spcFirstLastPara="1" wrap="square" lIns="180000" tIns="14400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0"/>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0"/>
          <p:cNvSpPr txBox="1">
            <a:spLocks noGrp="1"/>
          </p:cNvSpPr>
          <p:nvPr>
            <p:ph type="body" idx="2"/>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0"/>
          <p:cNvSpPr txBox="1">
            <a:spLocks noGrp="1"/>
          </p:cNvSpPr>
          <p:nvPr>
            <p:ph type="body" idx="3"/>
          </p:nvPr>
        </p:nvSpPr>
        <p:spPr>
          <a:xfrm>
            <a:off x="0" y="1751013"/>
            <a:ext cx="4032000" cy="4139999"/>
          </a:xfrm>
          <a:prstGeom prst="rect">
            <a:avLst/>
          </a:prstGeom>
          <a:solidFill>
            <a:srgbClr val="F1F0F0"/>
          </a:solidFill>
          <a:ln>
            <a:noFill/>
          </a:ln>
        </p:spPr>
        <p:txBody>
          <a:bodyPr spcFirstLastPara="1" wrap="square" lIns="396000" tIns="14400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0"/>
          <p:cNvSpPr txBox="1">
            <a:spLocks noGrp="1"/>
          </p:cNvSpPr>
          <p:nvPr>
            <p:ph type="body" idx="4"/>
          </p:nvPr>
        </p:nvSpPr>
        <p:spPr>
          <a:xfrm>
            <a:off x="395288" y="2854800"/>
            <a:ext cx="3330000" cy="277765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2"/>
              </a:buClr>
              <a:buSzPts val="1500"/>
              <a:buNone/>
              <a:defRPr sz="1500"/>
            </a:lvl1pPr>
            <a:lvl2pPr marL="914400" lvl="1" indent="-228600" algn="l">
              <a:lnSpc>
                <a:spcPct val="95000"/>
              </a:lnSpc>
              <a:spcBef>
                <a:spcPts val="1200"/>
              </a:spcBef>
              <a:spcAft>
                <a:spcPts val="0"/>
              </a:spcAft>
              <a:buClr>
                <a:schemeClr val="accent1"/>
              </a:buClr>
              <a:buSzPts val="1600"/>
              <a:buNone/>
              <a:defRPr sz="1600"/>
            </a:lvl2pPr>
            <a:lvl3pPr marL="1371600" lvl="2" indent="-323850" algn="l">
              <a:lnSpc>
                <a:spcPct val="95000"/>
              </a:lnSpc>
              <a:spcBef>
                <a:spcPts val="600"/>
              </a:spcBef>
              <a:spcAft>
                <a:spcPts val="0"/>
              </a:spcAft>
              <a:buClr>
                <a:schemeClr val="dk2"/>
              </a:buClr>
              <a:buSzPts val="1500"/>
              <a:buChar char="•"/>
              <a:defRPr sz="1500"/>
            </a:lvl3pPr>
            <a:lvl4pPr marL="1828800" lvl="3" indent="-228600" algn="l">
              <a:lnSpc>
                <a:spcPct val="90000"/>
              </a:lnSpc>
              <a:spcBef>
                <a:spcPts val="2100"/>
              </a:spcBef>
              <a:spcAft>
                <a:spcPts val="0"/>
              </a:spcAft>
              <a:buClr>
                <a:schemeClr val="accent1"/>
              </a:buClr>
              <a:buSzPts val="1600"/>
              <a:buNone/>
              <a:defRPr sz="1600"/>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
          <p:cNvSpPr txBox="1">
            <a:spLocks noGrp="1"/>
          </p:cNvSpPr>
          <p:nvPr>
            <p:ph type="body" idx="5"/>
          </p:nvPr>
        </p:nvSpPr>
        <p:spPr>
          <a:xfrm>
            <a:off x="8160000" y="1751013"/>
            <a:ext cx="4032000" cy="4140000"/>
          </a:xfrm>
          <a:prstGeom prst="rect">
            <a:avLst/>
          </a:prstGeom>
          <a:solidFill>
            <a:srgbClr val="F1F0F0"/>
          </a:solidFill>
          <a:ln>
            <a:noFill/>
          </a:ln>
        </p:spPr>
        <p:txBody>
          <a:bodyPr spcFirstLastPara="1" wrap="square" lIns="180000" tIns="14400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0"/>
          <p:cNvSpPr txBox="1">
            <a:spLocks noGrp="1"/>
          </p:cNvSpPr>
          <p:nvPr>
            <p:ph type="body" idx="6"/>
          </p:nvPr>
        </p:nvSpPr>
        <p:spPr>
          <a:xfrm>
            <a:off x="8328972" y="2854800"/>
            <a:ext cx="3403706" cy="277765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2"/>
              </a:buClr>
              <a:buSzPts val="1500"/>
              <a:buNone/>
              <a:defRPr sz="1500"/>
            </a:lvl1pPr>
            <a:lvl2pPr marL="914400" lvl="1" indent="-228600" algn="l">
              <a:lnSpc>
                <a:spcPct val="95000"/>
              </a:lnSpc>
              <a:spcBef>
                <a:spcPts val="1200"/>
              </a:spcBef>
              <a:spcAft>
                <a:spcPts val="0"/>
              </a:spcAft>
              <a:buClr>
                <a:schemeClr val="accent1"/>
              </a:buClr>
              <a:buSzPts val="1600"/>
              <a:buNone/>
              <a:defRPr sz="1600"/>
            </a:lvl2pPr>
            <a:lvl3pPr marL="1371600" lvl="2" indent="-323850" algn="l">
              <a:lnSpc>
                <a:spcPct val="95000"/>
              </a:lnSpc>
              <a:spcBef>
                <a:spcPts val="600"/>
              </a:spcBef>
              <a:spcAft>
                <a:spcPts val="0"/>
              </a:spcAft>
              <a:buClr>
                <a:schemeClr val="dk2"/>
              </a:buClr>
              <a:buSzPts val="1500"/>
              <a:buChar char="•"/>
              <a:defRPr sz="1500"/>
            </a:lvl3pPr>
            <a:lvl4pPr marL="1828800" lvl="3" indent="-228600" algn="l">
              <a:lnSpc>
                <a:spcPct val="90000"/>
              </a:lnSpc>
              <a:spcBef>
                <a:spcPts val="2100"/>
              </a:spcBef>
              <a:spcAft>
                <a:spcPts val="0"/>
              </a:spcAft>
              <a:buClr>
                <a:schemeClr val="accent1"/>
              </a:buClr>
              <a:buSzPts val="1600"/>
              <a:buNone/>
              <a:defRPr sz="1600"/>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0"/>
          <p:cNvSpPr txBox="1">
            <a:spLocks noGrp="1"/>
          </p:cNvSpPr>
          <p:nvPr>
            <p:ph type="body" idx="7"/>
          </p:nvPr>
        </p:nvSpPr>
        <p:spPr>
          <a:xfrm>
            <a:off x="4254500" y="2854800"/>
            <a:ext cx="3671253" cy="277765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2"/>
              </a:buClr>
              <a:buSzPts val="1500"/>
              <a:buNone/>
              <a:defRPr sz="1500"/>
            </a:lvl1pPr>
            <a:lvl2pPr marL="914400" lvl="1" indent="-228600" algn="l">
              <a:lnSpc>
                <a:spcPct val="95000"/>
              </a:lnSpc>
              <a:spcBef>
                <a:spcPts val="1200"/>
              </a:spcBef>
              <a:spcAft>
                <a:spcPts val="0"/>
              </a:spcAft>
              <a:buClr>
                <a:schemeClr val="accent1"/>
              </a:buClr>
              <a:buSzPts val="1600"/>
              <a:buNone/>
              <a:defRPr sz="1600"/>
            </a:lvl2pPr>
            <a:lvl3pPr marL="1371600" lvl="2" indent="-323850" algn="l">
              <a:lnSpc>
                <a:spcPct val="95000"/>
              </a:lnSpc>
              <a:spcBef>
                <a:spcPts val="600"/>
              </a:spcBef>
              <a:spcAft>
                <a:spcPts val="0"/>
              </a:spcAft>
              <a:buClr>
                <a:schemeClr val="dk2"/>
              </a:buClr>
              <a:buSzPts val="1500"/>
              <a:buChar char="•"/>
              <a:defRPr sz="1500"/>
            </a:lvl3pPr>
            <a:lvl4pPr marL="1828800" lvl="3" indent="-228600" algn="l">
              <a:lnSpc>
                <a:spcPct val="90000"/>
              </a:lnSpc>
              <a:spcBef>
                <a:spcPts val="2100"/>
              </a:spcBef>
              <a:spcAft>
                <a:spcPts val="0"/>
              </a:spcAft>
              <a:buClr>
                <a:schemeClr val="accent1"/>
              </a:buClr>
              <a:buSzPts val="1600"/>
              <a:buNone/>
              <a:defRPr sz="1600"/>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198446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ix points">
  <p:cSld name="2_Six points">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1"/>
          <p:cNvSpPr txBox="1">
            <a:spLocks noGrp="1"/>
          </p:cNvSpPr>
          <p:nvPr>
            <p:ph type="ftr" idx="11"/>
          </p:nvPr>
        </p:nvSpPr>
        <p:spPr>
          <a:xfrm>
            <a:off x="395288" y="6356349"/>
            <a:ext cx="4451350" cy="14895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A9A1A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93" name="Google Shape;93;p11"/>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1"/>
          <p:cNvSpPr txBox="1">
            <a:spLocks noGrp="1"/>
          </p:cNvSpPr>
          <p:nvPr>
            <p:ph type="body" idx="2"/>
          </p:nvPr>
        </p:nvSpPr>
        <p:spPr>
          <a:xfrm>
            <a:off x="0" y="1751013"/>
            <a:ext cx="4039200" cy="2052000"/>
          </a:xfrm>
          <a:prstGeom prst="rect">
            <a:avLst/>
          </a:prstGeom>
          <a:solidFill>
            <a:schemeClr val="accent1"/>
          </a:solidFill>
          <a:ln>
            <a:noFill/>
          </a:ln>
        </p:spPr>
        <p:txBody>
          <a:bodyPr spcFirstLastPara="1" wrap="square" lIns="396000" tIns="144000" rIns="180000" bIns="0" anchor="t" anchorCtr="0">
            <a:noAutofit/>
          </a:bodyPr>
          <a:lstStyle>
            <a:lvl1pPr marL="457200" lvl="0" indent="-228600" algn="l">
              <a:lnSpc>
                <a:spcPct val="80000"/>
              </a:lnSpc>
              <a:spcBef>
                <a:spcPts val="0"/>
              </a:spcBef>
              <a:spcAft>
                <a:spcPts val="0"/>
              </a:spcAft>
              <a:buClr>
                <a:schemeClr val="lt1"/>
              </a:buClr>
              <a:buSzPts val="4000"/>
              <a:buNone/>
              <a:defRPr sz="4000">
                <a:solidFill>
                  <a:schemeClr val="lt1"/>
                </a:solidFill>
                <a:latin typeface="Arial"/>
                <a:ea typeface="Arial"/>
                <a:cs typeface="Arial"/>
                <a:sym typeface="Aria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1"/>
          <p:cNvSpPr txBox="1">
            <a:spLocks noGrp="1"/>
          </p:cNvSpPr>
          <p:nvPr>
            <p:ph type="body" idx="3"/>
          </p:nvPr>
        </p:nvSpPr>
        <p:spPr>
          <a:xfrm>
            <a:off x="8152800" y="1751013"/>
            <a:ext cx="4039200" cy="2052000"/>
          </a:xfrm>
          <a:prstGeom prst="rect">
            <a:avLst/>
          </a:prstGeom>
          <a:solidFill>
            <a:schemeClr val="accent1"/>
          </a:solidFill>
          <a:ln>
            <a:noFill/>
          </a:ln>
        </p:spPr>
        <p:txBody>
          <a:bodyPr spcFirstLastPara="1" wrap="square" lIns="216000" tIns="144000" rIns="396000" bIns="0" anchor="t" anchorCtr="0">
            <a:noAutofit/>
          </a:bodyPr>
          <a:lstStyle>
            <a:lvl1pPr marL="457200" lvl="0" indent="-228600" algn="l">
              <a:lnSpc>
                <a:spcPct val="80000"/>
              </a:lnSpc>
              <a:spcBef>
                <a:spcPts val="0"/>
              </a:spcBef>
              <a:spcAft>
                <a:spcPts val="0"/>
              </a:spcAft>
              <a:buClr>
                <a:schemeClr val="lt1"/>
              </a:buClr>
              <a:buSzPts val="4000"/>
              <a:buNone/>
              <a:defRPr sz="4000">
                <a:solidFill>
                  <a:schemeClr val="lt1"/>
                </a:solidFill>
                <a:latin typeface="Arial"/>
                <a:ea typeface="Arial"/>
                <a:cs typeface="Arial"/>
                <a:sym typeface="Arial"/>
              </a:defRPr>
            </a:lvl1pPr>
            <a:lvl2pPr marL="914400" lvl="1" indent="-228600" algn="l">
              <a:lnSpc>
                <a:spcPct val="95000"/>
              </a:lnSpc>
              <a:spcBef>
                <a:spcPts val="0"/>
              </a:spcBef>
              <a:spcAft>
                <a:spcPts val="0"/>
              </a:spcAft>
              <a:buClr>
                <a:schemeClr val="lt1"/>
              </a:buClr>
              <a:buSzPts val="2200"/>
              <a:buNone/>
              <a:defRPr>
                <a:solidFill>
                  <a:schemeClr val="lt1"/>
                </a:solidFill>
              </a:defRPr>
            </a:lvl2pPr>
            <a:lvl3pPr marL="1371600" lvl="2" indent="-228600" algn="l">
              <a:lnSpc>
                <a:spcPct val="95000"/>
              </a:lnSpc>
              <a:spcBef>
                <a:spcPts val="600"/>
              </a:spcBef>
              <a:spcAft>
                <a:spcPts val="0"/>
              </a:spcAft>
              <a:buClr>
                <a:schemeClr val="lt1"/>
              </a:buClr>
              <a:buSzPts val="1500"/>
              <a:buNone/>
              <a:defRPr sz="1500">
                <a:solidFill>
                  <a:schemeClr val="lt1"/>
                </a:solidFill>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1"/>
          <p:cNvSpPr txBox="1">
            <a:spLocks noGrp="1"/>
          </p:cNvSpPr>
          <p:nvPr>
            <p:ph type="body" idx="4"/>
          </p:nvPr>
        </p:nvSpPr>
        <p:spPr>
          <a:xfrm>
            <a:off x="4075113" y="1751013"/>
            <a:ext cx="4039200" cy="2052000"/>
          </a:xfrm>
          <a:prstGeom prst="rect">
            <a:avLst/>
          </a:prstGeom>
          <a:solidFill>
            <a:srgbClr val="F1F0F0"/>
          </a:solidFill>
          <a:ln>
            <a:noFill/>
          </a:ln>
        </p:spPr>
        <p:txBody>
          <a:bodyPr spcFirstLastPara="1" wrap="square" lIns="180000" tIns="144000" rIns="180000" bIns="0" anchor="t" anchorCtr="0">
            <a:noAutofit/>
          </a:bodyPr>
          <a:lstStyle>
            <a:lvl1pPr marL="457200" lvl="0" indent="-228600" algn="l">
              <a:lnSpc>
                <a:spcPct val="80000"/>
              </a:lnSpc>
              <a:spcBef>
                <a:spcPts val="0"/>
              </a:spcBef>
              <a:spcAft>
                <a:spcPts val="0"/>
              </a:spcAft>
              <a:buClr>
                <a:schemeClr val="accent1"/>
              </a:buClr>
              <a:buSzPts val="4000"/>
              <a:buNone/>
              <a:defRPr sz="40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accent1"/>
              </a:buClr>
              <a:buSzPts val="1800"/>
              <a:buNone/>
              <a:defRPr/>
            </a:lvl2pPr>
            <a:lvl3pPr marL="1371600" lvl="2" indent="-228600" algn="l">
              <a:lnSpc>
                <a:spcPct val="95000"/>
              </a:lnSpc>
              <a:spcBef>
                <a:spcPts val="600"/>
              </a:spcBef>
              <a:spcAft>
                <a:spcPts val="0"/>
              </a:spcAft>
              <a:buClr>
                <a:schemeClr val="dk2"/>
              </a:buClr>
              <a:buSzPts val="1500"/>
              <a:buNone/>
              <a:defRPr sz="1500"/>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1"/>
          <p:cNvSpPr txBox="1">
            <a:spLocks noGrp="1"/>
          </p:cNvSpPr>
          <p:nvPr>
            <p:ph type="body" idx="5"/>
          </p:nvPr>
        </p:nvSpPr>
        <p:spPr>
          <a:xfrm>
            <a:off x="4080000" y="3837600"/>
            <a:ext cx="4039200" cy="2052000"/>
          </a:xfrm>
          <a:prstGeom prst="rect">
            <a:avLst/>
          </a:prstGeom>
          <a:solidFill>
            <a:schemeClr val="accent1"/>
          </a:solidFill>
          <a:ln>
            <a:noFill/>
          </a:ln>
        </p:spPr>
        <p:txBody>
          <a:bodyPr spcFirstLastPara="1" wrap="square" lIns="180000" tIns="144000" rIns="180000" bIns="0" anchor="t" anchorCtr="0">
            <a:noAutofit/>
          </a:bodyPr>
          <a:lstStyle>
            <a:lvl1pPr marL="457200" lvl="0" indent="-228600" algn="l">
              <a:lnSpc>
                <a:spcPct val="80000"/>
              </a:lnSpc>
              <a:spcBef>
                <a:spcPts val="0"/>
              </a:spcBef>
              <a:spcAft>
                <a:spcPts val="0"/>
              </a:spcAft>
              <a:buClr>
                <a:schemeClr val="lt1"/>
              </a:buClr>
              <a:buSzPts val="4000"/>
              <a:buNone/>
              <a:defRPr sz="4000">
                <a:solidFill>
                  <a:schemeClr val="lt1"/>
                </a:solidFill>
                <a:latin typeface="Arial"/>
                <a:ea typeface="Arial"/>
                <a:cs typeface="Arial"/>
                <a:sym typeface="Arial"/>
              </a:defRPr>
            </a:lvl1pPr>
            <a:lvl2pPr marL="914400" lvl="1" indent="-228600" algn="l">
              <a:lnSpc>
                <a:spcPct val="95000"/>
              </a:lnSpc>
              <a:spcBef>
                <a:spcPts val="0"/>
              </a:spcBef>
              <a:spcAft>
                <a:spcPts val="0"/>
              </a:spcAft>
              <a:buClr>
                <a:schemeClr val="lt1"/>
              </a:buClr>
              <a:buSzPts val="2200"/>
              <a:buNone/>
              <a:defRPr>
                <a:solidFill>
                  <a:schemeClr val="lt1"/>
                </a:solidFill>
              </a:defRPr>
            </a:lvl2pPr>
            <a:lvl3pPr marL="1371600" lvl="2" indent="-228600" algn="l">
              <a:lnSpc>
                <a:spcPct val="95000"/>
              </a:lnSpc>
              <a:spcBef>
                <a:spcPts val="600"/>
              </a:spcBef>
              <a:spcAft>
                <a:spcPts val="0"/>
              </a:spcAft>
              <a:buClr>
                <a:schemeClr val="lt1"/>
              </a:buClr>
              <a:buSzPts val="1500"/>
              <a:buNone/>
              <a:defRPr sz="1500">
                <a:solidFill>
                  <a:schemeClr val="lt1"/>
                </a:solidFill>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1"/>
          <p:cNvSpPr txBox="1">
            <a:spLocks noGrp="1"/>
          </p:cNvSpPr>
          <p:nvPr>
            <p:ph type="body" idx="6"/>
          </p:nvPr>
        </p:nvSpPr>
        <p:spPr>
          <a:xfrm>
            <a:off x="0" y="3837600"/>
            <a:ext cx="4039200" cy="2052000"/>
          </a:xfrm>
          <a:prstGeom prst="rect">
            <a:avLst/>
          </a:prstGeom>
          <a:solidFill>
            <a:srgbClr val="F1F0F0"/>
          </a:solidFill>
          <a:ln>
            <a:noFill/>
          </a:ln>
        </p:spPr>
        <p:txBody>
          <a:bodyPr spcFirstLastPara="1" wrap="square" lIns="396000" tIns="144000" rIns="180000" bIns="0" anchor="t" anchorCtr="0">
            <a:noAutofit/>
          </a:bodyPr>
          <a:lstStyle>
            <a:lvl1pPr marL="457200" lvl="0" indent="-228600" algn="l">
              <a:lnSpc>
                <a:spcPct val="80000"/>
              </a:lnSpc>
              <a:spcBef>
                <a:spcPts val="0"/>
              </a:spcBef>
              <a:spcAft>
                <a:spcPts val="0"/>
              </a:spcAft>
              <a:buClr>
                <a:schemeClr val="accent1"/>
              </a:buClr>
              <a:buSzPts val="4000"/>
              <a:buNone/>
              <a:defRPr sz="4000">
                <a:solidFill>
                  <a:schemeClr val="accent1"/>
                </a:solidFill>
                <a:latin typeface="Arial"/>
                <a:ea typeface="Arial"/>
                <a:cs typeface="Arial"/>
                <a:sym typeface="Arial"/>
              </a:defRPr>
            </a:lvl1pPr>
            <a:lvl2pPr marL="914400" lvl="1" indent="-228600" algn="l">
              <a:lnSpc>
                <a:spcPct val="80000"/>
              </a:lnSpc>
              <a:spcBef>
                <a:spcPts val="0"/>
              </a:spcBef>
              <a:spcAft>
                <a:spcPts val="0"/>
              </a:spcAft>
              <a:buClr>
                <a:schemeClr val="accent1"/>
              </a:buClr>
              <a:buSzPts val="2200"/>
              <a:buNone/>
              <a:defRPr/>
            </a:lvl2pPr>
            <a:lvl3pPr marL="1371600" lvl="2" indent="-228600" algn="l">
              <a:lnSpc>
                <a:spcPct val="95000"/>
              </a:lnSpc>
              <a:spcBef>
                <a:spcPts val="600"/>
              </a:spcBef>
              <a:spcAft>
                <a:spcPts val="0"/>
              </a:spcAft>
              <a:buClr>
                <a:schemeClr val="dk2"/>
              </a:buClr>
              <a:buSzPts val="1500"/>
              <a:buNone/>
              <a:defRPr sz="1500"/>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1"/>
          <p:cNvSpPr txBox="1">
            <a:spLocks noGrp="1"/>
          </p:cNvSpPr>
          <p:nvPr>
            <p:ph type="body" idx="7"/>
          </p:nvPr>
        </p:nvSpPr>
        <p:spPr>
          <a:xfrm>
            <a:off x="8152800" y="3837600"/>
            <a:ext cx="4039200" cy="2052000"/>
          </a:xfrm>
          <a:prstGeom prst="rect">
            <a:avLst/>
          </a:prstGeom>
          <a:solidFill>
            <a:srgbClr val="F1F0F0"/>
          </a:solidFill>
          <a:ln>
            <a:noFill/>
          </a:ln>
        </p:spPr>
        <p:txBody>
          <a:bodyPr spcFirstLastPara="1" wrap="square" lIns="216000" tIns="144000" rIns="396000" bIns="0" anchor="t" anchorCtr="0">
            <a:noAutofit/>
          </a:bodyPr>
          <a:lstStyle>
            <a:lvl1pPr marL="457200" lvl="0" indent="-228600" algn="l">
              <a:lnSpc>
                <a:spcPct val="80000"/>
              </a:lnSpc>
              <a:spcBef>
                <a:spcPts val="0"/>
              </a:spcBef>
              <a:spcAft>
                <a:spcPts val="0"/>
              </a:spcAft>
              <a:buClr>
                <a:schemeClr val="accent1"/>
              </a:buClr>
              <a:buSzPts val="4000"/>
              <a:buNone/>
              <a:defRPr sz="4000">
                <a:solidFill>
                  <a:schemeClr val="accent1"/>
                </a:solidFill>
                <a:latin typeface="Arial"/>
                <a:ea typeface="Arial"/>
                <a:cs typeface="Arial"/>
                <a:sym typeface="Arial"/>
              </a:defRPr>
            </a:lvl1pPr>
            <a:lvl2pPr marL="914400" lvl="1" indent="-228600" algn="l">
              <a:lnSpc>
                <a:spcPct val="95000"/>
              </a:lnSpc>
              <a:spcBef>
                <a:spcPts val="0"/>
              </a:spcBef>
              <a:spcAft>
                <a:spcPts val="0"/>
              </a:spcAft>
              <a:buClr>
                <a:schemeClr val="accent1"/>
              </a:buClr>
              <a:buSzPts val="1800"/>
              <a:buNone/>
              <a:defRPr/>
            </a:lvl2pPr>
            <a:lvl3pPr marL="1371600" lvl="2" indent="-228600" algn="l">
              <a:lnSpc>
                <a:spcPct val="95000"/>
              </a:lnSpc>
              <a:spcBef>
                <a:spcPts val="600"/>
              </a:spcBef>
              <a:spcAft>
                <a:spcPts val="0"/>
              </a:spcAft>
              <a:buClr>
                <a:schemeClr val="dk2"/>
              </a:buClr>
              <a:buSzPts val="1500"/>
              <a:buNone/>
              <a:defRPr sz="1500"/>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80097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howcase Tiles">
  <p:cSld name="1_Showcase Tiles">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5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395288" y="6356349"/>
            <a:ext cx="4451350" cy="14895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A9A1A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03" name="Google Shape;103;p12"/>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2"/>
          <p:cNvSpPr txBox="1">
            <a:spLocks noGrp="1"/>
          </p:cNvSpPr>
          <p:nvPr>
            <p:ph type="body" idx="2"/>
          </p:nvPr>
        </p:nvSpPr>
        <p:spPr>
          <a:xfrm>
            <a:off x="0" y="3839012"/>
            <a:ext cx="4032000" cy="2052000"/>
          </a:xfrm>
          <a:prstGeom prst="rect">
            <a:avLst/>
          </a:prstGeom>
          <a:solidFill>
            <a:srgbClr val="F1F0F0"/>
          </a:solidFill>
          <a:ln>
            <a:noFill/>
          </a:ln>
        </p:spPr>
        <p:txBody>
          <a:bodyPr spcFirstLastPara="1" wrap="square" lIns="0" tIns="144000" rIns="18000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dk2"/>
              </a:buClr>
              <a:buSzPts val="1500"/>
              <a:buNone/>
              <a:defRPr sz="1500" b="0">
                <a:solidFill>
                  <a:schemeClr val="dk2"/>
                </a:solidFill>
                <a:latin typeface="Arial"/>
                <a:ea typeface="Arial"/>
                <a:cs typeface="Arial"/>
                <a:sym typeface="Aria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2"/>
          <p:cNvSpPr txBox="1">
            <a:spLocks noGrp="1"/>
          </p:cNvSpPr>
          <p:nvPr>
            <p:ph type="body" idx="3"/>
          </p:nvPr>
        </p:nvSpPr>
        <p:spPr>
          <a:xfrm>
            <a:off x="4080000" y="1751013"/>
            <a:ext cx="4032000" cy="2052000"/>
          </a:xfrm>
          <a:prstGeom prst="rect">
            <a:avLst/>
          </a:prstGeom>
          <a:solidFill>
            <a:srgbClr val="F1F0F0"/>
          </a:solidFill>
          <a:ln>
            <a:noFill/>
          </a:ln>
        </p:spPr>
        <p:txBody>
          <a:bodyPr spcFirstLastPara="1" wrap="square" lIns="180000" tIns="144000" rIns="180000" bIns="0" anchor="t" anchorCtr="0">
            <a:noAutofit/>
          </a:bodyPr>
          <a:lstStyle>
            <a:lvl1pPr marL="457200" marR="0" lvl="0" indent="-228600" algn="l">
              <a:lnSpc>
                <a:spcPct val="95000"/>
              </a:lnSpc>
              <a:spcBef>
                <a:spcPts val="0"/>
              </a:spcBef>
              <a:spcAft>
                <a:spcPts val="0"/>
              </a:spcAft>
              <a:buClr>
                <a:schemeClr val="accent1"/>
              </a:buClr>
              <a:buSzPts val="2200"/>
              <a:buFont typeface="Arial"/>
              <a:buNone/>
              <a:defRPr sz="22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dk2"/>
              </a:buClr>
              <a:buSzPts val="1500"/>
              <a:buNone/>
              <a:defRPr sz="1500" b="0">
                <a:solidFill>
                  <a:schemeClr val="dk2"/>
                </a:solidFill>
                <a:latin typeface="Arial"/>
                <a:ea typeface="Arial"/>
                <a:cs typeface="Arial"/>
                <a:sym typeface="Aria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2"/>
          <p:cNvSpPr>
            <a:spLocks noGrp="1"/>
          </p:cNvSpPr>
          <p:nvPr>
            <p:ph type="pic" idx="4"/>
          </p:nvPr>
        </p:nvSpPr>
        <p:spPr>
          <a:xfrm>
            <a:off x="4080000" y="3839012"/>
            <a:ext cx="4032000" cy="2052000"/>
          </a:xfrm>
          <a:prstGeom prst="rect">
            <a:avLst/>
          </a:prstGeom>
          <a:solidFill>
            <a:schemeClr val="dk2"/>
          </a:solidFill>
          <a:ln>
            <a:noFill/>
          </a:ln>
        </p:spPr>
      </p:sp>
      <p:sp>
        <p:nvSpPr>
          <p:cNvPr id="107" name="Google Shape;107;p12"/>
          <p:cNvSpPr txBox="1">
            <a:spLocks noGrp="1"/>
          </p:cNvSpPr>
          <p:nvPr>
            <p:ph type="body" idx="5"/>
          </p:nvPr>
        </p:nvSpPr>
        <p:spPr>
          <a:xfrm>
            <a:off x="8160000" y="3839012"/>
            <a:ext cx="4032000" cy="2052000"/>
          </a:xfrm>
          <a:prstGeom prst="rect">
            <a:avLst/>
          </a:prstGeom>
          <a:solidFill>
            <a:srgbClr val="F1F0F0"/>
          </a:solidFill>
          <a:ln>
            <a:noFill/>
          </a:ln>
        </p:spPr>
        <p:txBody>
          <a:bodyPr spcFirstLastPara="1" wrap="square" lIns="180000" tIns="144000" rIns="396000" bIns="0" anchor="t" anchorCtr="0">
            <a:noAutofit/>
          </a:bodyPr>
          <a:lstStyle>
            <a:lvl1pPr marL="457200" marR="0" lvl="0" indent="-228600" algn="l">
              <a:lnSpc>
                <a:spcPct val="95000"/>
              </a:lnSpc>
              <a:spcBef>
                <a:spcPts val="0"/>
              </a:spcBef>
              <a:spcAft>
                <a:spcPts val="0"/>
              </a:spcAft>
              <a:buClr>
                <a:schemeClr val="accent1"/>
              </a:buClr>
              <a:buSzPts val="2200"/>
              <a:buFont typeface="Arial"/>
              <a:buNone/>
              <a:defRPr sz="2200">
                <a:solidFill>
                  <a:schemeClr val="accent1"/>
                </a:solidFill>
                <a:latin typeface="Arial"/>
                <a:ea typeface="Arial"/>
                <a:cs typeface="Arial"/>
                <a:sym typeface="Arial"/>
              </a:defRPr>
            </a:lvl1pPr>
            <a:lvl2pPr marL="914400" lvl="1" indent="-228600" algn="l">
              <a:lnSpc>
                <a:spcPct val="95000"/>
              </a:lnSpc>
              <a:spcBef>
                <a:spcPts val="1200"/>
              </a:spcBef>
              <a:spcAft>
                <a:spcPts val="0"/>
              </a:spcAft>
              <a:buClr>
                <a:schemeClr val="dk2"/>
              </a:buClr>
              <a:buSzPts val="1500"/>
              <a:buNone/>
              <a:defRPr sz="1500">
                <a:solidFill>
                  <a:schemeClr val="dk2"/>
                </a:solidFill>
                <a:latin typeface="Arial"/>
                <a:ea typeface="Arial"/>
                <a:cs typeface="Arial"/>
                <a:sym typeface="Aria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
          <p:cNvSpPr>
            <a:spLocks noGrp="1"/>
          </p:cNvSpPr>
          <p:nvPr>
            <p:ph type="pic" idx="6"/>
          </p:nvPr>
        </p:nvSpPr>
        <p:spPr>
          <a:xfrm>
            <a:off x="8160000" y="1751013"/>
            <a:ext cx="4032000" cy="2052000"/>
          </a:xfrm>
          <a:prstGeom prst="rect">
            <a:avLst/>
          </a:prstGeom>
          <a:solidFill>
            <a:schemeClr val="dk2"/>
          </a:solidFill>
          <a:ln>
            <a:noFill/>
          </a:ln>
        </p:spPr>
      </p:sp>
      <p:sp>
        <p:nvSpPr>
          <p:cNvPr id="109" name="Google Shape;109;p12"/>
          <p:cNvSpPr>
            <a:spLocks noGrp="1"/>
          </p:cNvSpPr>
          <p:nvPr>
            <p:ph type="pic" idx="7"/>
          </p:nvPr>
        </p:nvSpPr>
        <p:spPr>
          <a:xfrm>
            <a:off x="0" y="1751013"/>
            <a:ext cx="4032000" cy="2052000"/>
          </a:xfrm>
          <a:prstGeom prst="rect">
            <a:avLst/>
          </a:prstGeom>
          <a:solidFill>
            <a:schemeClr val="dk2"/>
          </a:solidFill>
          <a:ln>
            <a:noFill/>
          </a:ln>
        </p:spPr>
      </p:sp>
    </p:spTree>
    <p:extLst>
      <p:ext uri="{BB962C8B-B14F-4D97-AF65-F5344CB8AC3E}">
        <p14:creationId xmlns:p14="http://schemas.microsoft.com/office/powerpoint/2010/main" val="15362155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Infographics">
  <p:cSld name="1_Infographics">
    <p:spTree>
      <p:nvGrpSpPr>
        <p:cNvPr id="1" name="Shape 110"/>
        <p:cNvGrpSpPr/>
        <p:nvPr/>
      </p:nvGrpSpPr>
      <p:grpSpPr>
        <a:xfrm>
          <a:off x="0" y="0"/>
          <a:ext cx="0" cy="0"/>
          <a:chOff x="0" y="0"/>
          <a:chExt cx="0" cy="0"/>
        </a:xfrm>
      </p:grpSpPr>
      <p:cxnSp>
        <p:nvCxnSpPr>
          <p:cNvPr id="111" name="Google Shape;111;p13"/>
          <p:cNvCxnSpPr>
            <a:stCxn id="112" idx="6"/>
            <a:endCxn id="113" idx="2"/>
          </p:cNvCxnSpPr>
          <p:nvPr/>
        </p:nvCxnSpPr>
        <p:spPr>
          <a:xfrm>
            <a:off x="1907288" y="3147820"/>
            <a:ext cx="8373000" cy="0"/>
          </a:xfrm>
          <a:prstGeom prst="straightConnector1">
            <a:avLst/>
          </a:prstGeom>
          <a:noFill/>
          <a:ln w="38100" cap="flat" cmpd="sng">
            <a:solidFill>
              <a:schemeClr val="accent1"/>
            </a:solidFill>
            <a:prstDash val="solid"/>
            <a:miter lim="800000"/>
            <a:headEnd type="none" w="sm" len="sm"/>
            <a:tailEnd type="none" w="sm" len="sm"/>
          </a:ln>
        </p:spPr>
      </p:cxnSp>
      <p:sp>
        <p:nvSpPr>
          <p:cNvPr id="114" name="Google Shape;114;p13"/>
          <p:cNvSpPr txBox="1">
            <a:spLocks noGrp="1"/>
          </p:cNvSpPr>
          <p:nvPr>
            <p:ph type="title"/>
          </p:nvPr>
        </p:nvSpPr>
        <p:spPr>
          <a:xfrm>
            <a:off x="395288" y="342000"/>
            <a:ext cx="11399837"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5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3"/>
          <p:cNvSpPr txBox="1">
            <a:spLocks noGrp="1"/>
          </p:cNvSpPr>
          <p:nvPr>
            <p:ph type="ftr" idx="11"/>
          </p:nvPr>
        </p:nvSpPr>
        <p:spPr>
          <a:xfrm>
            <a:off x="395288" y="6356349"/>
            <a:ext cx="4451350" cy="14895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A9A1A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16" name="Google Shape;116;p13"/>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3"/>
          <p:cNvSpPr>
            <a:spLocks noGrp="1"/>
          </p:cNvSpPr>
          <p:nvPr>
            <p:ph type="body" idx="2"/>
          </p:nvPr>
        </p:nvSpPr>
        <p:spPr>
          <a:xfrm>
            <a:off x="4257720" y="1311820"/>
            <a:ext cx="3672000" cy="3672000"/>
          </a:xfrm>
          <a:prstGeom prst="ellipse">
            <a:avLst/>
          </a:prstGeom>
          <a:solidFill>
            <a:schemeClr val="lt1"/>
          </a:solidFill>
          <a:ln w="3810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80000"/>
              </a:lnSpc>
              <a:spcBef>
                <a:spcPts val="0"/>
              </a:spcBef>
              <a:spcAft>
                <a:spcPts val="0"/>
              </a:spcAft>
              <a:buClr>
                <a:schemeClr val="accent1"/>
              </a:buClr>
              <a:buSzPts val="4300"/>
              <a:buNone/>
              <a:defRPr sz="4300">
                <a:solidFill>
                  <a:schemeClr val="accent1"/>
                </a:solidFill>
                <a:latin typeface="Arial"/>
                <a:ea typeface="Arial"/>
                <a:cs typeface="Arial"/>
                <a:sym typeface="Arial"/>
              </a:defRPr>
            </a:lvl1pPr>
            <a:lvl2pPr marL="914400" lvl="1" indent="-228600" algn="l">
              <a:lnSpc>
                <a:spcPct val="95000"/>
              </a:lnSpc>
              <a:spcBef>
                <a:spcPts val="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3"/>
          <p:cNvSpPr>
            <a:spLocks noGrp="1"/>
          </p:cNvSpPr>
          <p:nvPr>
            <p:ph type="pic" idx="3"/>
          </p:nvPr>
        </p:nvSpPr>
        <p:spPr>
          <a:xfrm>
            <a:off x="395288" y="2391820"/>
            <a:ext cx="1512000" cy="1512000"/>
          </a:xfrm>
          <a:prstGeom prst="ellipse">
            <a:avLst/>
          </a:prstGeom>
          <a:solidFill>
            <a:schemeClr val="accent1"/>
          </a:solidFill>
          <a:ln>
            <a:noFill/>
          </a:ln>
        </p:spPr>
      </p:sp>
      <p:sp>
        <p:nvSpPr>
          <p:cNvPr id="118" name="Google Shape;118;p13"/>
          <p:cNvSpPr>
            <a:spLocks noGrp="1"/>
          </p:cNvSpPr>
          <p:nvPr>
            <p:ph type="pic" idx="4"/>
          </p:nvPr>
        </p:nvSpPr>
        <p:spPr>
          <a:xfrm>
            <a:off x="2326504" y="2391820"/>
            <a:ext cx="1512000" cy="1512000"/>
          </a:xfrm>
          <a:prstGeom prst="ellipse">
            <a:avLst/>
          </a:prstGeom>
          <a:solidFill>
            <a:schemeClr val="accent1"/>
          </a:solidFill>
          <a:ln>
            <a:noFill/>
          </a:ln>
        </p:spPr>
      </p:sp>
      <p:sp>
        <p:nvSpPr>
          <p:cNvPr id="119" name="Google Shape;119;p13"/>
          <p:cNvSpPr>
            <a:spLocks noGrp="1"/>
          </p:cNvSpPr>
          <p:nvPr>
            <p:ph type="pic" idx="5"/>
          </p:nvPr>
        </p:nvSpPr>
        <p:spPr>
          <a:xfrm>
            <a:off x="8348936" y="2391820"/>
            <a:ext cx="1512000" cy="1512000"/>
          </a:xfrm>
          <a:prstGeom prst="ellipse">
            <a:avLst/>
          </a:prstGeom>
          <a:solidFill>
            <a:schemeClr val="accent1"/>
          </a:solidFill>
          <a:ln>
            <a:noFill/>
          </a:ln>
        </p:spPr>
      </p:sp>
      <p:sp>
        <p:nvSpPr>
          <p:cNvPr id="113" name="Google Shape;113;p13"/>
          <p:cNvSpPr>
            <a:spLocks noGrp="1"/>
          </p:cNvSpPr>
          <p:nvPr>
            <p:ph type="pic" idx="6"/>
          </p:nvPr>
        </p:nvSpPr>
        <p:spPr>
          <a:xfrm>
            <a:off x="10280152" y="2391820"/>
            <a:ext cx="1512000" cy="1512000"/>
          </a:xfrm>
          <a:prstGeom prst="ellipse">
            <a:avLst/>
          </a:prstGeom>
          <a:solidFill>
            <a:schemeClr val="accent1"/>
          </a:solidFill>
          <a:ln>
            <a:noFill/>
          </a:ln>
        </p:spPr>
      </p:sp>
      <p:sp>
        <p:nvSpPr>
          <p:cNvPr id="120" name="Google Shape;120;p13"/>
          <p:cNvSpPr txBox="1">
            <a:spLocks noGrp="1"/>
          </p:cNvSpPr>
          <p:nvPr>
            <p:ph type="body" idx="7"/>
          </p:nvPr>
        </p:nvSpPr>
        <p:spPr>
          <a:xfrm>
            <a:off x="395289" y="4158635"/>
            <a:ext cx="1512000" cy="1462087"/>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accent1"/>
              </a:buClr>
              <a:buSzPts val="1500"/>
              <a:buNone/>
              <a:defRPr sz="1500">
                <a:solidFill>
                  <a:schemeClr val="accent1"/>
                </a:solidFill>
              </a:defRPr>
            </a:lvl1pPr>
            <a:lvl2pPr marL="914400" lvl="1" indent="-228600" algn="ctr">
              <a:lnSpc>
                <a:spcPct val="95000"/>
              </a:lnSpc>
              <a:spcBef>
                <a:spcPts val="0"/>
              </a:spcBef>
              <a:spcAft>
                <a:spcPts val="0"/>
              </a:spcAft>
              <a:buClr>
                <a:schemeClr val="dk2"/>
              </a:buClr>
              <a:buSzPts val="1500"/>
              <a:buNone/>
              <a:defRPr sz="1500">
                <a:solidFill>
                  <a:schemeClr val="dk2"/>
                </a:solidFill>
                <a:latin typeface="Arial"/>
                <a:ea typeface="Arial"/>
                <a:cs typeface="Arial"/>
                <a:sym typeface="Arial"/>
              </a:defRPr>
            </a:lvl2pPr>
            <a:lvl3pPr marL="1371600" lvl="2" indent="-342900" algn="l">
              <a:lnSpc>
                <a:spcPct val="95000"/>
              </a:lnSpc>
              <a:spcBef>
                <a:spcPts val="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3"/>
          <p:cNvSpPr txBox="1">
            <a:spLocks noGrp="1"/>
          </p:cNvSpPr>
          <p:nvPr>
            <p:ph type="body" idx="8"/>
          </p:nvPr>
        </p:nvSpPr>
        <p:spPr>
          <a:xfrm>
            <a:off x="2326504" y="4158635"/>
            <a:ext cx="1512000" cy="1462087"/>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accent1"/>
              </a:buClr>
              <a:buSzPts val="1500"/>
              <a:buNone/>
              <a:defRPr sz="1500">
                <a:solidFill>
                  <a:schemeClr val="accent1"/>
                </a:solidFill>
              </a:defRPr>
            </a:lvl1pPr>
            <a:lvl2pPr marL="914400" lvl="1" indent="-228600" algn="ctr">
              <a:lnSpc>
                <a:spcPct val="95000"/>
              </a:lnSpc>
              <a:spcBef>
                <a:spcPts val="0"/>
              </a:spcBef>
              <a:spcAft>
                <a:spcPts val="0"/>
              </a:spcAft>
              <a:buClr>
                <a:schemeClr val="dk2"/>
              </a:buClr>
              <a:buSzPts val="1500"/>
              <a:buNone/>
              <a:defRPr sz="1500">
                <a:solidFill>
                  <a:schemeClr val="dk2"/>
                </a:solidFill>
                <a:latin typeface="Arial"/>
                <a:ea typeface="Arial"/>
                <a:cs typeface="Arial"/>
                <a:sym typeface="Arial"/>
              </a:defRPr>
            </a:lvl2pPr>
            <a:lvl3pPr marL="1371600" lvl="2" indent="-342900" algn="l">
              <a:lnSpc>
                <a:spcPct val="95000"/>
              </a:lnSpc>
              <a:spcBef>
                <a:spcPts val="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3"/>
          <p:cNvSpPr txBox="1">
            <a:spLocks noGrp="1"/>
          </p:cNvSpPr>
          <p:nvPr>
            <p:ph type="body" idx="9"/>
          </p:nvPr>
        </p:nvSpPr>
        <p:spPr>
          <a:xfrm>
            <a:off x="8357911" y="4158635"/>
            <a:ext cx="1512000" cy="1462087"/>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accent1"/>
              </a:buClr>
              <a:buSzPts val="1500"/>
              <a:buNone/>
              <a:defRPr sz="1500">
                <a:solidFill>
                  <a:schemeClr val="accent1"/>
                </a:solidFill>
              </a:defRPr>
            </a:lvl1pPr>
            <a:lvl2pPr marL="914400" lvl="1" indent="-228600" algn="ctr">
              <a:lnSpc>
                <a:spcPct val="95000"/>
              </a:lnSpc>
              <a:spcBef>
                <a:spcPts val="0"/>
              </a:spcBef>
              <a:spcAft>
                <a:spcPts val="0"/>
              </a:spcAft>
              <a:buClr>
                <a:schemeClr val="dk2"/>
              </a:buClr>
              <a:buSzPts val="1500"/>
              <a:buNone/>
              <a:defRPr sz="1500">
                <a:solidFill>
                  <a:schemeClr val="dk2"/>
                </a:solidFill>
                <a:latin typeface="Arial"/>
                <a:ea typeface="Arial"/>
                <a:cs typeface="Arial"/>
                <a:sym typeface="Arial"/>
              </a:defRPr>
            </a:lvl2pPr>
            <a:lvl3pPr marL="1371600" lvl="2" indent="-342900" algn="l">
              <a:lnSpc>
                <a:spcPct val="95000"/>
              </a:lnSpc>
              <a:spcBef>
                <a:spcPts val="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3"/>
          <p:cNvSpPr txBox="1">
            <a:spLocks noGrp="1"/>
          </p:cNvSpPr>
          <p:nvPr>
            <p:ph type="body" idx="13"/>
          </p:nvPr>
        </p:nvSpPr>
        <p:spPr>
          <a:xfrm>
            <a:off x="10289126" y="4158635"/>
            <a:ext cx="1512000" cy="1462087"/>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accent1"/>
              </a:buClr>
              <a:buSzPts val="1500"/>
              <a:buNone/>
              <a:defRPr sz="1500">
                <a:solidFill>
                  <a:schemeClr val="accent1"/>
                </a:solidFill>
              </a:defRPr>
            </a:lvl1pPr>
            <a:lvl2pPr marL="914400" lvl="1" indent="-228600" algn="ctr">
              <a:lnSpc>
                <a:spcPct val="95000"/>
              </a:lnSpc>
              <a:spcBef>
                <a:spcPts val="0"/>
              </a:spcBef>
              <a:spcAft>
                <a:spcPts val="0"/>
              </a:spcAft>
              <a:buClr>
                <a:schemeClr val="dk2"/>
              </a:buClr>
              <a:buSzPts val="1500"/>
              <a:buNone/>
              <a:defRPr sz="1500">
                <a:solidFill>
                  <a:schemeClr val="dk2"/>
                </a:solidFill>
                <a:latin typeface="Arial"/>
                <a:ea typeface="Arial"/>
                <a:cs typeface="Arial"/>
                <a:sym typeface="Arial"/>
              </a:defRPr>
            </a:lvl2pPr>
            <a:lvl3pPr marL="1371600" lvl="2" indent="-342900" algn="l">
              <a:lnSpc>
                <a:spcPct val="95000"/>
              </a:lnSpc>
              <a:spcBef>
                <a:spcPts val="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3"/>
          <p:cNvSpPr>
            <a:spLocks noGrp="1"/>
          </p:cNvSpPr>
          <p:nvPr>
            <p:ph type="body" idx="14"/>
          </p:nvPr>
        </p:nvSpPr>
        <p:spPr>
          <a:xfrm>
            <a:off x="4478207" y="1527820"/>
            <a:ext cx="3240001" cy="3240000"/>
          </a:xfrm>
          <a:prstGeom prst="ellipse">
            <a:avLst/>
          </a:prstGeom>
          <a:solidFill>
            <a:schemeClr val="lt1"/>
          </a:solidFill>
          <a:ln>
            <a:noFill/>
          </a:ln>
        </p:spPr>
        <p:txBody>
          <a:bodyPr spcFirstLastPara="1" wrap="square" lIns="0" tIns="0" rIns="0" bIns="0" anchor="ctr" anchorCtr="0">
            <a:noAutofit/>
          </a:bodyPr>
          <a:lstStyle>
            <a:lvl1pPr marL="457200" lvl="0" indent="-228600" algn="ctr">
              <a:lnSpc>
                <a:spcPct val="80000"/>
              </a:lnSpc>
              <a:spcBef>
                <a:spcPts val="0"/>
              </a:spcBef>
              <a:spcAft>
                <a:spcPts val="0"/>
              </a:spcAft>
              <a:buClr>
                <a:schemeClr val="accent1"/>
              </a:buClr>
              <a:buSzPts val="3600"/>
              <a:buNone/>
              <a:defRPr sz="3600">
                <a:solidFill>
                  <a:schemeClr val="accent1"/>
                </a:solidFill>
                <a:latin typeface="Arial"/>
                <a:ea typeface="Arial"/>
                <a:cs typeface="Arial"/>
                <a:sym typeface="Arial"/>
              </a:defRPr>
            </a:lvl1pPr>
            <a:lvl2pPr marL="914400" lvl="1" indent="-228600" algn="ctr">
              <a:lnSpc>
                <a:spcPct val="95000"/>
              </a:lnSpc>
              <a:spcBef>
                <a:spcPts val="0"/>
              </a:spcBef>
              <a:spcAft>
                <a:spcPts val="0"/>
              </a:spcAft>
              <a:buClr>
                <a:schemeClr val="accent1"/>
              </a:buClr>
              <a:buSzPts val="2200"/>
              <a:buNone/>
              <a:defRPr>
                <a:solidFill>
                  <a:schemeClr val="accent1"/>
                </a:solidFill>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66236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Divider Large Title and Image">
  <p:cSld name="1_Section Divider Large Title and Image">
    <p:spTree>
      <p:nvGrpSpPr>
        <p:cNvPr id="1" name="Shape 125"/>
        <p:cNvGrpSpPr/>
        <p:nvPr/>
      </p:nvGrpSpPr>
      <p:grpSpPr>
        <a:xfrm>
          <a:off x="0" y="0"/>
          <a:ext cx="0" cy="0"/>
          <a:chOff x="0" y="0"/>
          <a:chExt cx="0" cy="0"/>
        </a:xfrm>
      </p:grpSpPr>
      <p:sp>
        <p:nvSpPr>
          <p:cNvPr id="126" name="Google Shape;126;p14"/>
          <p:cNvSpPr txBox="1">
            <a:spLocks noGrp="1"/>
          </p:cNvSpPr>
          <p:nvPr>
            <p:ph type="ctrTitle"/>
          </p:nvPr>
        </p:nvSpPr>
        <p:spPr>
          <a:xfrm>
            <a:off x="395288" y="1789714"/>
            <a:ext cx="5610225" cy="4173591"/>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accent1"/>
              </a:buClr>
              <a:buSzPts val="8800"/>
              <a:buFont typeface="Arial"/>
              <a:buNone/>
              <a:defRPr sz="8800" b="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4"/>
          <p:cNvSpPr>
            <a:spLocks noGrp="1"/>
          </p:cNvSpPr>
          <p:nvPr>
            <p:ph type="pic" idx="2"/>
          </p:nvPr>
        </p:nvSpPr>
        <p:spPr>
          <a:xfrm>
            <a:off x="5562000" y="0"/>
            <a:ext cx="6630000" cy="5623200"/>
          </a:xfrm>
          <a:prstGeom prst="rect">
            <a:avLst/>
          </a:prstGeom>
          <a:solidFill>
            <a:srgbClr val="7F7F7F"/>
          </a:solidFill>
          <a:ln>
            <a:noFill/>
          </a:ln>
        </p:spPr>
      </p:sp>
      <p:sp>
        <p:nvSpPr>
          <p:cNvPr id="128" name="Google Shape;128;p14"/>
          <p:cNvSpPr/>
          <p:nvPr/>
        </p:nvSpPr>
        <p:spPr>
          <a:xfrm>
            <a:off x="0" y="5896800"/>
            <a:ext cx="12193200" cy="96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129" name="Google Shape;129;p14"/>
          <p:cNvPicPr preferRelativeResize="0"/>
          <p:nvPr/>
        </p:nvPicPr>
        <p:blipFill rotWithShape="1">
          <a:blip r:embed="rId2">
            <a:alphaModFix/>
          </a:blip>
          <a:srcRect/>
          <a:stretch/>
        </p:blipFill>
        <p:spPr>
          <a:xfrm>
            <a:off x="10698061" y="6221719"/>
            <a:ext cx="1112520" cy="327672"/>
          </a:xfrm>
          <a:prstGeom prst="rect">
            <a:avLst/>
          </a:prstGeom>
          <a:noFill/>
          <a:ln>
            <a:noFill/>
          </a:ln>
        </p:spPr>
      </p:pic>
      <p:sp>
        <p:nvSpPr>
          <p:cNvPr id="130" name="Google Shape;130;p14"/>
          <p:cNvSpPr txBox="1">
            <a:spLocks noGrp="1"/>
          </p:cNvSpPr>
          <p:nvPr>
            <p:ph type="subTitle" idx="1"/>
          </p:nvPr>
        </p:nvSpPr>
        <p:spPr>
          <a:xfrm>
            <a:off x="395062" y="395288"/>
            <a:ext cx="5610451" cy="41801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200"/>
              <a:buFont typeface="Arial"/>
              <a:buNone/>
              <a:defRPr sz="2200" b="0">
                <a:solidFill>
                  <a:schemeClr val="dk1"/>
                </a:solidFill>
                <a:latin typeface="Arial"/>
                <a:ea typeface="Arial"/>
                <a:cs typeface="Arial"/>
                <a:sym typeface="Arial"/>
              </a:defRPr>
            </a:lvl1pPr>
            <a:lvl2pPr lvl="1" algn="ctr">
              <a:lnSpc>
                <a:spcPct val="95000"/>
              </a:lnSpc>
              <a:spcBef>
                <a:spcPts val="600"/>
              </a:spcBef>
              <a:spcAft>
                <a:spcPts val="0"/>
              </a:spcAft>
              <a:buClr>
                <a:schemeClr val="accent1"/>
              </a:buClr>
              <a:buSzPts val="2000"/>
              <a:buNone/>
              <a:defRPr sz="2000"/>
            </a:lvl2pPr>
            <a:lvl3pPr lvl="2" algn="ctr">
              <a:lnSpc>
                <a:spcPct val="95000"/>
              </a:lnSpc>
              <a:spcBef>
                <a:spcPts val="600"/>
              </a:spcBef>
              <a:spcAft>
                <a:spcPts val="0"/>
              </a:spcAft>
              <a:buClr>
                <a:schemeClr val="dk2"/>
              </a:buClr>
              <a:buSzPts val="1800"/>
              <a:buNone/>
              <a:defRPr sz="1800"/>
            </a:lvl3pPr>
            <a:lvl4pPr lvl="3" algn="ctr">
              <a:lnSpc>
                <a:spcPct val="90000"/>
              </a:lnSpc>
              <a:spcBef>
                <a:spcPts val="2100"/>
              </a:spcBef>
              <a:spcAft>
                <a:spcPts val="0"/>
              </a:spcAft>
              <a:buClr>
                <a:schemeClr val="accent1"/>
              </a:buClr>
              <a:buSzPts val="1600"/>
              <a:buNone/>
              <a:defRPr sz="1600"/>
            </a:lvl4pPr>
            <a:lvl5pPr lvl="4" algn="ctr">
              <a:lnSpc>
                <a:spcPct val="90000"/>
              </a:lnSpc>
              <a:spcBef>
                <a:spcPts val="600"/>
              </a:spcBef>
              <a:spcAft>
                <a:spcPts val="0"/>
              </a:spcAft>
              <a:buClr>
                <a:schemeClr val="dk2"/>
              </a:buClr>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867369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One Chart (Circle)">
  <p:cSld name="1_One Chart (Circle)">
    <p:bg>
      <p:bgPr>
        <a:solidFill>
          <a:srgbClr val="F1F0F0"/>
        </a:solidFill>
        <a:effectLst/>
      </p:bgPr>
    </p:bg>
    <p:spTree>
      <p:nvGrpSpPr>
        <p:cNvPr id="1" name="Shape 131"/>
        <p:cNvGrpSpPr/>
        <p:nvPr/>
      </p:nvGrpSpPr>
      <p:grpSpPr>
        <a:xfrm>
          <a:off x="0" y="0"/>
          <a:ext cx="0" cy="0"/>
          <a:chOff x="0" y="0"/>
          <a:chExt cx="0" cy="0"/>
        </a:xfrm>
      </p:grpSpPr>
      <p:sp>
        <p:nvSpPr>
          <p:cNvPr id="132" name="Google Shape;132;p15"/>
          <p:cNvSpPr/>
          <p:nvPr/>
        </p:nvSpPr>
        <p:spPr>
          <a:xfrm rot="5400000">
            <a:off x="5700000" y="-12000"/>
            <a:ext cx="6480000" cy="6504000"/>
          </a:xfrm>
          <a:custGeom>
            <a:avLst/>
            <a:gdLst/>
            <a:ahLst/>
            <a:cxnLst/>
            <a:rect l="l" t="t" r="r" b="b"/>
            <a:pathLst>
              <a:path w="6480000" h="6504000" extrusionOk="0">
                <a:moveTo>
                  <a:pt x="0" y="4339731"/>
                </a:moveTo>
                <a:lnTo>
                  <a:pt x="0" y="1972269"/>
                </a:lnTo>
                <a:lnTo>
                  <a:pt x="47102" y="1852807"/>
                </a:lnTo>
                <a:cubicBezTo>
                  <a:pt x="407116" y="1001640"/>
                  <a:pt x="1109114" y="330340"/>
                  <a:pt x="1980845" y="11156"/>
                </a:cubicBezTo>
                <a:lnTo>
                  <a:pt x="2013815" y="0"/>
                </a:lnTo>
                <a:lnTo>
                  <a:pt x="4250185" y="0"/>
                </a:lnTo>
                <a:lnTo>
                  <a:pt x="4283155" y="11156"/>
                </a:lnTo>
                <a:cubicBezTo>
                  <a:pt x="5565113" y="480544"/>
                  <a:pt x="6480000" y="1711430"/>
                  <a:pt x="6480000" y="3156000"/>
                </a:cubicBezTo>
                <a:cubicBezTo>
                  <a:pt x="6480000" y="5005049"/>
                  <a:pt x="4981049" y="6504000"/>
                  <a:pt x="3132000" y="6504000"/>
                </a:cubicBezTo>
                <a:cubicBezTo>
                  <a:pt x="1745213" y="6504000"/>
                  <a:pt x="555357" y="5660840"/>
                  <a:pt x="47102" y="4459193"/>
                </a:cubicBezTo>
                <a:lnTo>
                  <a:pt x="0" y="433973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 name="Google Shape;133;p15"/>
          <p:cNvSpPr/>
          <p:nvPr/>
        </p:nvSpPr>
        <p:spPr>
          <a:xfrm>
            <a:off x="0" y="5896800"/>
            <a:ext cx="12193200" cy="96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4" name="Google Shape;134;p15"/>
          <p:cNvSpPr txBox="1">
            <a:spLocks noGrp="1"/>
          </p:cNvSpPr>
          <p:nvPr>
            <p:ph type="title"/>
          </p:nvPr>
        </p:nvSpPr>
        <p:spPr>
          <a:xfrm>
            <a:off x="395289" y="342000"/>
            <a:ext cx="5789612" cy="6577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5"/>
          <p:cNvSpPr txBox="1">
            <a:spLocks noGrp="1"/>
          </p:cNvSpPr>
          <p:nvPr>
            <p:ph type="ftr" idx="11"/>
          </p:nvPr>
        </p:nvSpPr>
        <p:spPr>
          <a:xfrm>
            <a:off x="395288" y="6356349"/>
            <a:ext cx="4451350" cy="14895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5"/>
          <p:cNvSpPr txBox="1">
            <a:spLocks noGrp="1"/>
          </p:cNvSpPr>
          <p:nvPr>
            <p:ph type="body" idx="1"/>
          </p:nvPr>
        </p:nvSpPr>
        <p:spPr>
          <a:xfrm>
            <a:off x="395289" y="1010496"/>
            <a:ext cx="11399836" cy="403100"/>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accent1"/>
              </a:buClr>
              <a:buSzPts val="2200"/>
              <a:buNone/>
              <a:defRPr sz="2200">
                <a:solidFill>
                  <a:schemeClr val="accent1"/>
                </a:solidFill>
              </a:defRPr>
            </a:lvl1pPr>
            <a:lvl2pPr marL="914400" lvl="1" indent="-228600" algn="l">
              <a:lnSpc>
                <a:spcPct val="95000"/>
              </a:lnSpc>
              <a:spcBef>
                <a:spcPts val="1200"/>
              </a:spcBef>
              <a:spcAft>
                <a:spcPts val="0"/>
              </a:spcAft>
              <a:buClr>
                <a:schemeClr val="accent1"/>
              </a:buClr>
              <a:buSzPts val="1200"/>
              <a:buNone/>
              <a:defRPr sz="1200"/>
            </a:lvl2pPr>
            <a:lvl3pPr marL="1371600" lvl="2" indent="-304800" algn="l">
              <a:lnSpc>
                <a:spcPct val="95000"/>
              </a:lnSpc>
              <a:spcBef>
                <a:spcPts val="600"/>
              </a:spcBef>
              <a:spcAft>
                <a:spcPts val="0"/>
              </a:spcAft>
              <a:buClr>
                <a:schemeClr val="dk2"/>
              </a:buClr>
              <a:buSzPts val="1200"/>
              <a:buChar char="•"/>
              <a:defRPr sz="1200"/>
            </a:lvl3pPr>
            <a:lvl4pPr marL="1828800" lvl="3" indent="-228600" algn="l">
              <a:lnSpc>
                <a:spcPct val="90000"/>
              </a:lnSpc>
              <a:spcBef>
                <a:spcPts val="2100"/>
              </a:spcBef>
              <a:spcAft>
                <a:spcPts val="0"/>
              </a:spcAft>
              <a:buClr>
                <a:schemeClr val="accent1"/>
              </a:buClr>
              <a:buSzPts val="1050"/>
              <a:buNone/>
              <a:defRPr sz="1050"/>
            </a:lvl4pPr>
            <a:lvl5pPr marL="2286000" lvl="4" indent="-228600" algn="l">
              <a:lnSpc>
                <a:spcPct val="90000"/>
              </a:lnSpc>
              <a:spcBef>
                <a:spcPts val="600"/>
              </a:spcBef>
              <a:spcAft>
                <a:spcPts val="0"/>
              </a:spcAft>
              <a:buClr>
                <a:schemeClr val="dk2"/>
              </a:buClr>
              <a:buSzPts val="1200"/>
              <a:buNone/>
              <a:defRPr sz="1200"/>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5"/>
          <p:cNvSpPr>
            <a:spLocks noGrp="1"/>
          </p:cNvSpPr>
          <p:nvPr>
            <p:ph type="body" idx="2"/>
          </p:nvPr>
        </p:nvSpPr>
        <p:spPr>
          <a:xfrm>
            <a:off x="5209520" y="1980000"/>
            <a:ext cx="1259843" cy="1260000"/>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lnSpc>
                <a:spcPct val="95000"/>
              </a:lnSpc>
              <a:spcBef>
                <a:spcPts val="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5"/>
          <p:cNvSpPr txBox="1">
            <a:spLocks noGrp="1"/>
          </p:cNvSpPr>
          <p:nvPr>
            <p:ph type="body" idx="3"/>
          </p:nvPr>
        </p:nvSpPr>
        <p:spPr>
          <a:xfrm>
            <a:off x="395288" y="1761173"/>
            <a:ext cx="4632325" cy="4145788"/>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2"/>
              </a:buClr>
              <a:buSzPts val="1800"/>
              <a:buNone/>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15"/>
          <p:cNvPicPr preferRelativeResize="0"/>
          <p:nvPr/>
        </p:nvPicPr>
        <p:blipFill rotWithShape="1">
          <a:blip r:embed="rId2">
            <a:alphaModFix/>
          </a:blip>
          <a:srcRect/>
          <a:stretch/>
        </p:blipFill>
        <p:spPr>
          <a:xfrm>
            <a:off x="10698061" y="6221719"/>
            <a:ext cx="1112520" cy="327672"/>
          </a:xfrm>
          <a:prstGeom prst="rect">
            <a:avLst/>
          </a:prstGeom>
          <a:noFill/>
          <a:ln>
            <a:noFill/>
          </a:ln>
        </p:spPr>
      </p:pic>
      <p:sp>
        <p:nvSpPr>
          <p:cNvPr id="140" name="Google Shape;140;p15"/>
          <p:cNvSpPr>
            <a:spLocks noGrp="1"/>
          </p:cNvSpPr>
          <p:nvPr>
            <p:ph type="chart" idx="4"/>
          </p:nvPr>
        </p:nvSpPr>
        <p:spPr>
          <a:xfrm>
            <a:off x="6785301" y="972000"/>
            <a:ext cx="4501398" cy="4320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l" rtl="0">
              <a:lnSpc>
                <a:spcPct val="95000"/>
              </a:lnSpc>
              <a:spcBef>
                <a:spcPts val="0"/>
              </a:spcBef>
              <a:spcAft>
                <a:spcPts val="0"/>
              </a:spcAft>
              <a:buClr>
                <a:schemeClr val="accent1"/>
              </a:buClr>
              <a:buSzPts val="2200"/>
              <a:buFont typeface="Arial"/>
              <a:buNone/>
              <a:defRPr sz="2200" b="0" i="0" u="none" strike="noStrike" cap="none">
                <a:solidFill>
                  <a:schemeClr val="accent1"/>
                </a:solidFill>
                <a:latin typeface="Arial"/>
                <a:ea typeface="Arial"/>
                <a:cs typeface="Arial"/>
                <a:sym typeface="Arial"/>
              </a:defRPr>
            </a:lvl2pPr>
            <a:lvl3pPr marR="0" lvl="2" algn="l" rtl="0">
              <a:lnSpc>
                <a:spcPct val="95000"/>
              </a:lnSpc>
              <a:spcBef>
                <a:spcPts val="600"/>
              </a:spcBef>
              <a:spcAft>
                <a:spcPts val="0"/>
              </a:spcAft>
              <a:buClr>
                <a:schemeClr val="dk2"/>
              </a:buClr>
              <a:buSzPts val="2100"/>
              <a:buFont typeface="Arial"/>
              <a:buChar char="•"/>
              <a:defRPr sz="2100" b="0" i="0" u="none" strike="noStrike" cap="none">
                <a:solidFill>
                  <a:schemeClr val="dk2"/>
                </a:solidFill>
                <a:latin typeface="Arial"/>
                <a:ea typeface="Arial"/>
                <a:cs typeface="Arial"/>
                <a:sym typeface="Arial"/>
              </a:defRPr>
            </a:lvl3pPr>
            <a:lvl4pPr marR="0" lvl="3" algn="l" rtl="0">
              <a:lnSpc>
                <a:spcPct val="90000"/>
              </a:lnSpc>
              <a:spcBef>
                <a:spcPts val="2100"/>
              </a:spcBef>
              <a:spcAft>
                <a:spcPts val="0"/>
              </a:spcAft>
              <a:buClr>
                <a:schemeClr val="accent1"/>
              </a:buClr>
              <a:buSzPts val="1500"/>
              <a:buFont typeface="Arial"/>
              <a:buNone/>
              <a:defRPr sz="1500" b="0" i="0" u="none" strike="noStrike" cap="none">
                <a:solidFill>
                  <a:schemeClr val="accent1"/>
                </a:solidFill>
                <a:latin typeface="Arial"/>
                <a:ea typeface="Arial"/>
                <a:cs typeface="Arial"/>
                <a:sym typeface="Arial"/>
              </a:defRPr>
            </a:lvl4pPr>
            <a:lvl5pPr marR="0" lvl="4" algn="l" rtl="0">
              <a:lnSpc>
                <a:spcPct val="90000"/>
              </a:lnSpc>
              <a:spcBef>
                <a:spcPts val="60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5pPr>
            <a:lvl6pPr marR="0" lvl="5"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1" name="Google Shape;141;p15"/>
          <p:cNvSpPr txBox="1">
            <a:spLocks noGrp="1"/>
          </p:cNvSpPr>
          <p:nvPr>
            <p:ph type="body" idx="5"/>
          </p:nvPr>
        </p:nvSpPr>
        <p:spPr>
          <a:xfrm>
            <a:off x="6785301" y="591688"/>
            <a:ext cx="4501398" cy="211495"/>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accent1"/>
              </a:buClr>
              <a:buSzPts val="1500"/>
              <a:buNone/>
              <a:defRPr sz="1500" b="1">
                <a:solidFill>
                  <a:schemeClr val="accent1"/>
                </a:solidFill>
              </a:defRPr>
            </a:lvl1pPr>
            <a:lvl2pPr marL="914400" lvl="1" indent="-228600" algn="l">
              <a:lnSpc>
                <a:spcPct val="95000"/>
              </a:lnSpc>
              <a:spcBef>
                <a:spcPts val="1200"/>
              </a:spcBef>
              <a:spcAft>
                <a:spcPts val="0"/>
              </a:spcAft>
              <a:buClr>
                <a:schemeClr val="accent1"/>
              </a:buClr>
              <a:buSzPts val="1800"/>
              <a:buNone/>
              <a:defRPr/>
            </a:lvl2pPr>
            <a:lvl3pPr marL="1371600" lvl="2" indent="-342900" algn="l">
              <a:lnSpc>
                <a:spcPct val="95000"/>
              </a:lnSpc>
              <a:spcBef>
                <a:spcPts val="600"/>
              </a:spcBef>
              <a:spcAft>
                <a:spcPts val="0"/>
              </a:spcAft>
              <a:buClr>
                <a:schemeClr val="dk2"/>
              </a:buClr>
              <a:buSzPts val="1800"/>
              <a:buChar char="•"/>
              <a:defRPr/>
            </a:lvl3pPr>
            <a:lvl4pPr marL="1828800" lvl="3" indent="-228600" algn="l">
              <a:lnSpc>
                <a:spcPct val="90000"/>
              </a:lnSpc>
              <a:spcBef>
                <a:spcPts val="2100"/>
              </a:spcBef>
              <a:spcAft>
                <a:spcPts val="0"/>
              </a:spcAft>
              <a:buClr>
                <a:schemeClr val="accent1"/>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736354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image" Target="../media/image1.png"/><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E45C77-37AD-2346-9AE0-B9C9BED0F402}"/>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0" name="Title Placeholder 1"/>
          <p:cNvSpPr>
            <a:spLocks noGrp="1"/>
          </p:cNvSpPr>
          <p:nvPr userDrawn="1">
            <p:ph type="title"/>
          </p:nvPr>
        </p:nvSpPr>
        <p:spPr bwMode="black">
          <a:xfrm>
            <a:off x="395288" y="342000"/>
            <a:ext cx="11399837" cy="797923"/>
          </a:xfrm>
          <a:prstGeom prst="rect">
            <a:avLst/>
          </a:prstGeom>
        </p:spPr>
        <p:txBody>
          <a:bodyPr vert="horz" lIns="0" tIns="0" rIns="0" bIns="0" rtlCol="0" anchor="t">
            <a:noAutofit/>
          </a:bodyPr>
          <a:lstStyle/>
          <a:p>
            <a:r>
              <a:rPr lang="en-US"/>
              <a:t>Click to edit Master title style</a:t>
            </a:r>
          </a:p>
        </p:txBody>
      </p:sp>
      <p:sp>
        <p:nvSpPr>
          <p:cNvPr id="21" name="Text Placeholder 2"/>
          <p:cNvSpPr>
            <a:spLocks noGrp="1"/>
          </p:cNvSpPr>
          <p:nvPr userDrawn="1">
            <p:ph type="body" idx="1"/>
          </p:nvPr>
        </p:nvSpPr>
        <p:spPr bwMode="black">
          <a:xfrm>
            <a:off x="395289" y="1761173"/>
            <a:ext cx="11399836" cy="4123170"/>
          </a:xfrm>
          <a:prstGeom prst="rect">
            <a:avLst/>
          </a:prstGeom>
        </p:spPr>
        <p:txBody>
          <a:bodyPr vert="horz" lIns="0" tIns="0" rIns="0" bIns="0" rtlCol="0">
            <a:noAutofit/>
          </a:bodyPr>
          <a:lstStyle/>
          <a:p>
            <a:pPr lvl="0"/>
            <a:r>
              <a:rPr lang="en-GB"/>
              <a:t>Click to edit Master text styles</a:t>
            </a:r>
          </a:p>
          <a:p>
            <a:pPr lvl="1"/>
            <a:r>
              <a:rPr lang="en-GB"/>
              <a:t>Second level for heading style</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6DDC7892-8C7D-432D-8AE7-F93203949A77}"/>
              </a:ext>
            </a:extLst>
          </p:cNvPr>
          <p:cNvSpPr>
            <a:spLocks noGrp="1"/>
          </p:cNvSpPr>
          <p:nvPr>
            <p:ph type="ftr" sz="quarter" idx="3"/>
          </p:nvPr>
        </p:nvSpPr>
        <p:spPr>
          <a:xfrm>
            <a:off x="395288" y="6356349"/>
            <a:ext cx="4451350" cy="148953"/>
          </a:xfrm>
          <a:prstGeom prst="rect">
            <a:avLst/>
          </a:prstGeom>
        </p:spPr>
        <p:txBody>
          <a:bodyPr vert="horz" lIns="0" tIns="0" rIns="0" bIns="0" rtlCol="0" anchor="ctr"/>
          <a:lstStyle>
            <a:lvl1pPr algn="l">
              <a:defRPr sz="1000">
                <a:solidFill>
                  <a:schemeClr val="tx2">
                    <a:lumMod val="60000"/>
                    <a:lumOff val="40000"/>
                  </a:schemeClr>
                </a:solidFill>
              </a:defRPr>
            </a:lvl1pPr>
          </a:lstStyle>
          <a:p>
            <a:endParaRPr lang="en-GB"/>
          </a:p>
        </p:txBody>
      </p:sp>
      <p:sp>
        <p:nvSpPr>
          <p:cNvPr id="4" name="TextBox 3">
            <a:extLst>
              <a:ext uri="{FF2B5EF4-FFF2-40B4-BE49-F238E27FC236}">
                <a16:creationId xmlns:a16="http://schemas.microsoft.com/office/drawing/2014/main" id="{B69A619E-9348-6B4C-84DD-F3EBCD8062B6}"/>
              </a:ext>
            </a:extLst>
          </p:cNvPr>
          <p:cNvSpPr txBox="1"/>
          <p:nvPr userDrawn="1"/>
        </p:nvSpPr>
        <p:spPr>
          <a:xfrm>
            <a:off x="5846762" y="6353881"/>
            <a:ext cx="496887" cy="123111"/>
          </a:xfrm>
          <a:prstGeom prst="rect">
            <a:avLst/>
          </a:prstGeom>
          <a:noFill/>
        </p:spPr>
        <p:txBody>
          <a:bodyPr wrap="square" lIns="0" tIns="0" rIns="0" bIns="0" rtlCol="0">
            <a:spAutoFit/>
          </a:bodyPr>
          <a:lstStyle/>
          <a:p>
            <a:pPr algn="ctr"/>
            <a:fld id="{8664B718-96F6-E041-A546-F9003A322C21}" type="slidenum">
              <a:rPr lang="en-US" sz="800" smtClean="0">
                <a:solidFill>
                  <a:schemeClr val="tx2">
                    <a:lumMod val="60000"/>
                    <a:lumOff val="40000"/>
                  </a:schemeClr>
                </a:solidFill>
              </a:rPr>
              <a:pPr algn="ctr"/>
              <a:t>‹#›</a:t>
            </a:fld>
            <a:endParaRPr lang="en-US" sz="800">
              <a:solidFill>
                <a:schemeClr val="tx2">
                  <a:lumMod val="60000"/>
                  <a:lumOff val="40000"/>
                </a:schemeClr>
              </a:solidFill>
            </a:endParaRPr>
          </a:p>
        </p:txBody>
      </p:sp>
      <p:pic>
        <p:nvPicPr>
          <p:cNvPr id="17" name="Picture 16">
            <a:extLst>
              <a:ext uri="{FF2B5EF4-FFF2-40B4-BE49-F238E27FC236}">
                <a16:creationId xmlns:a16="http://schemas.microsoft.com/office/drawing/2014/main" id="{F770B0DB-34E4-F34E-BC11-0C8827073405}"/>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3273483050"/>
      </p:ext>
    </p:extLst>
  </p:cSld>
  <p:clrMap bg1="lt1" tx1="dk1" bg2="lt2" tx2="dk2" accent1="accent1" accent2="accent2" accent3="accent3" accent4="accent4" accent5="accent5" accent6="accent6" hlink="hlink" folHlink="folHlink"/>
  <p:sldLayoutIdLst>
    <p:sldLayoutId id="2147483944" r:id="rId1"/>
    <p:sldLayoutId id="2147484050" r:id="rId2"/>
    <p:sldLayoutId id="2147484061" r:id="rId3"/>
    <p:sldLayoutId id="2147484032" r:id="rId4"/>
    <p:sldLayoutId id="2147484001" r:id="rId5"/>
    <p:sldLayoutId id="2147484002" r:id="rId6"/>
    <p:sldLayoutId id="2147484003" r:id="rId7"/>
    <p:sldLayoutId id="2147484016" r:id="rId8"/>
    <p:sldLayoutId id="2147484017" r:id="rId9"/>
    <p:sldLayoutId id="2147484043" r:id="rId10"/>
    <p:sldLayoutId id="2147483681" r:id="rId11"/>
    <p:sldLayoutId id="2147484004" r:id="rId12"/>
    <p:sldLayoutId id="2147484006" r:id="rId13"/>
    <p:sldLayoutId id="2147484018" r:id="rId14"/>
    <p:sldLayoutId id="2147484059" r:id="rId15"/>
    <p:sldLayoutId id="2147484019" r:id="rId16"/>
    <p:sldLayoutId id="2147484022" r:id="rId17"/>
    <p:sldLayoutId id="2147484060" r:id="rId18"/>
    <p:sldLayoutId id="2147484020" r:id="rId19"/>
    <p:sldLayoutId id="2147484049" r:id="rId20"/>
    <p:sldLayoutId id="2147484054" r:id="rId21"/>
    <p:sldLayoutId id="2147484026" r:id="rId22"/>
    <p:sldLayoutId id="2147484027" r:id="rId23"/>
    <p:sldLayoutId id="2147484029" r:id="rId24"/>
    <p:sldLayoutId id="2147484000" r:id="rId25"/>
    <p:sldLayoutId id="2147484052" r:id="rId26"/>
    <p:sldLayoutId id="2147483997" r:id="rId27"/>
    <p:sldLayoutId id="2147484056" r:id="rId28"/>
    <p:sldLayoutId id="2147484055" r:id="rId29"/>
    <p:sldLayoutId id="2147484009" r:id="rId30"/>
    <p:sldLayoutId id="2147484057" r:id="rId31"/>
    <p:sldLayoutId id="2147484031" r:id="rId32"/>
    <p:sldLayoutId id="2147484033" r:id="rId33"/>
    <p:sldLayoutId id="2147484034" r:id="rId34"/>
    <p:sldLayoutId id="2147484035" r:id="rId35"/>
    <p:sldLayoutId id="2147484044" r:id="rId36"/>
    <p:sldLayoutId id="2147484045" r:id="rId37"/>
    <p:sldLayoutId id="2147484046" r:id="rId38"/>
    <p:sldLayoutId id="2147484047" r:id="rId39"/>
    <p:sldLayoutId id="2147484038" r:id="rId40"/>
    <p:sldLayoutId id="2147484042" r:id="rId41"/>
    <p:sldLayoutId id="2147484041" r:id="rId42"/>
    <p:sldLayoutId id="2147484058" r:id="rId43"/>
    <p:sldLayoutId id="2147484063" r:id="rId44"/>
  </p:sldLayoutIdLst>
  <p:hf hdr="0" ftr="0" dt="0"/>
  <p:txStyles>
    <p:titleStyle>
      <a:lvl1pPr algn="l" defTabSz="914400" rtl="0" eaLnBrk="1" latinLnBrk="0" hangingPunct="1">
        <a:lnSpc>
          <a:spcPct val="90000"/>
        </a:lnSpc>
        <a:spcBef>
          <a:spcPct val="0"/>
        </a:spcBef>
        <a:buNone/>
        <a:defRPr sz="4500" b="0" kern="1200" spc="-30" baseline="0">
          <a:solidFill>
            <a:schemeClr val="accent1"/>
          </a:solidFill>
          <a:latin typeface="+mj-lt"/>
          <a:ea typeface="+mj-ea"/>
          <a:cs typeface="+mj-cs"/>
        </a:defRPr>
      </a:lvl1pPr>
    </p:titleStyle>
    <p:bodyStyle>
      <a:lvl1pPr marL="0" indent="0" algn="l" defTabSz="914400" rtl="0" eaLnBrk="1" latinLnBrk="0" hangingPunct="1">
        <a:lnSpc>
          <a:spcPct val="95000"/>
        </a:lnSpc>
        <a:spcBef>
          <a:spcPts val="0"/>
        </a:spcBef>
        <a:spcAft>
          <a:spcPts val="1200"/>
        </a:spcAft>
        <a:buFont typeface="Arial" panose="020B0604020202020204" pitchFamily="34" charset="0"/>
        <a:buNone/>
        <a:defRPr sz="2100" kern="1200">
          <a:solidFill>
            <a:schemeClr val="tx2"/>
          </a:solidFill>
          <a:latin typeface="TESCO Modern" panose="02000506030000020004" pitchFamily="2" charset="0"/>
          <a:ea typeface="+mn-ea"/>
          <a:cs typeface="+mn-cs"/>
        </a:defRPr>
      </a:lvl1pPr>
      <a:lvl2pPr marL="0" indent="0" algn="l" defTabSz="914400" rtl="0" eaLnBrk="1" latinLnBrk="0" hangingPunct="1">
        <a:lnSpc>
          <a:spcPct val="95000"/>
        </a:lnSpc>
        <a:spcBef>
          <a:spcPts val="0"/>
        </a:spcBef>
        <a:spcAft>
          <a:spcPts val="600"/>
        </a:spcAft>
        <a:buFont typeface="Arial" panose="020B0604020202020204" pitchFamily="34" charset="0"/>
        <a:buNone/>
        <a:defRPr sz="2200" b="0" kern="1200">
          <a:solidFill>
            <a:schemeClr val="accent1"/>
          </a:solidFill>
          <a:latin typeface="+mj-lt"/>
          <a:ea typeface="+mn-ea"/>
          <a:cs typeface="+mn-cs"/>
        </a:defRPr>
      </a:lvl2pPr>
      <a:lvl3pPr marL="144000" indent="-144000" algn="l" defTabSz="914400" rtl="0" eaLnBrk="1" latinLnBrk="0" hangingPunct="1">
        <a:lnSpc>
          <a:spcPct val="95000"/>
        </a:lnSpc>
        <a:spcBef>
          <a:spcPts val="0"/>
        </a:spcBef>
        <a:spcAft>
          <a:spcPts val="2100"/>
        </a:spcAft>
        <a:buFont typeface="Arial" panose="020B0604020202020204" pitchFamily="34" charset="0"/>
        <a:buChar char="•"/>
        <a:defRPr sz="2100" kern="1200">
          <a:solidFill>
            <a:schemeClr val="tx2"/>
          </a:solidFill>
          <a:latin typeface="TESCO Modern" panose="02000506030000020004" pitchFamily="2" charset="0"/>
          <a:ea typeface="+mn-ea"/>
          <a:cs typeface="+mn-cs"/>
        </a:defRPr>
      </a:lvl3pPr>
      <a:lvl4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sz="150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1800"/>
        </a:spcAft>
        <a:buFont typeface="+mj-lt"/>
        <a:buNone/>
        <a:tabLst>
          <a:tab pos="90488" algn="l"/>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49" userDrawn="1">
          <p15:clr>
            <a:srgbClr val="F26B43"/>
          </p15:clr>
        </p15:guide>
        <p15:guide id="4" pos="743" userDrawn="1">
          <p15:clr>
            <a:srgbClr val="F26B43"/>
          </p15:clr>
        </p15:guide>
        <p15:guide id="5" pos="857" userDrawn="1">
          <p15:clr>
            <a:srgbClr val="F26B43"/>
          </p15:clr>
        </p15:guide>
        <p15:guide id="6" pos="1351" userDrawn="1">
          <p15:clr>
            <a:srgbClr val="F26B43"/>
          </p15:clr>
        </p15:guide>
        <p15:guide id="7" pos="1465" userDrawn="1">
          <p15:clr>
            <a:srgbClr val="F26B43"/>
          </p15:clr>
        </p15:guide>
        <p15:guide id="8" pos="1959" userDrawn="1">
          <p15:clr>
            <a:srgbClr val="F26B43"/>
          </p15:clr>
        </p15:guide>
        <p15:guide id="9" pos="2073" userDrawn="1">
          <p15:clr>
            <a:srgbClr val="F26B43"/>
          </p15:clr>
        </p15:guide>
        <p15:guide id="10" pos="2567" userDrawn="1">
          <p15:clr>
            <a:srgbClr val="F26B43"/>
          </p15:clr>
        </p15:guide>
        <p15:guide id="11" pos="2680" userDrawn="1">
          <p15:clr>
            <a:srgbClr val="F26B43"/>
          </p15:clr>
        </p15:guide>
        <p15:guide id="12" pos="3175" userDrawn="1">
          <p15:clr>
            <a:srgbClr val="F26B43"/>
          </p15:clr>
        </p15:guide>
        <p15:guide id="13" pos="3288" userDrawn="1">
          <p15:clr>
            <a:srgbClr val="F26B43"/>
          </p15:clr>
        </p15:guide>
        <p15:guide id="14" pos="3783" userDrawn="1">
          <p15:clr>
            <a:srgbClr val="F26B43"/>
          </p15:clr>
        </p15:guide>
        <p15:guide id="15" pos="3896" userDrawn="1">
          <p15:clr>
            <a:srgbClr val="F26B43"/>
          </p15:clr>
        </p15:guide>
        <p15:guide id="16" pos="4391" userDrawn="1">
          <p15:clr>
            <a:srgbClr val="F26B43"/>
          </p15:clr>
        </p15:guide>
        <p15:guide id="17" pos="4504" userDrawn="1">
          <p15:clr>
            <a:srgbClr val="F26B43"/>
          </p15:clr>
        </p15:guide>
        <p15:guide id="18" pos="4999" userDrawn="1">
          <p15:clr>
            <a:srgbClr val="F26B43"/>
          </p15:clr>
        </p15:guide>
        <p15:guide id="19" pos="5112" userDrawn="1">
          <p15:clr>
            <a:srgbClr val="F26B43"/>
          </p15:clr>
        </p15:guide>
        <p15:guide id="20" pos="5606" userDrawn="1">
          <p15:clr>
            <a:srgbClr val="F26B43"/>
          </p15:clr>
        </p15:guide>
        <p15:guide id="21" pos="5720" userDrawn="1">
          <p15:clr>
            <a:srgbClr val="F26B43"/>
          </p15:clr>
        </p15:guide>
        <p15:guide id="22" pos="6214" userDrawn="1">
          <p15:clr>
            <a:srgbClr val="F26B43"/>
          </p15:clr>
        </p15:guide>
        <p15:guide id="23" pos="6328" userDrawn="1">
          <p15:clr>
            <a:srgbClr val="F26B43"/>
          </p15:clr>
        </p15:guide>
        <p15:guide id="24" pos="6822" userDrawn="1">
          <p15:clr>
            <a:srgbClr val="F26B43"/>
          </p15:clr>
        </p15:guide>
        <p15:guide id="25" pos="6936" userDrawn="1">
          <p15:clr>
            <a:srgbClr val="F26B43"/>
          </p15:clr>
        </p15:guide>
        <p15:guide id="26" pos="7430" userDrawn="1">
          <p15:clr>
            <a:srgbClr val="F26B43"/>
          </p15:clr>
        </p15:guide>
        <p15:guide id="27" orient="horz" userDrawn="1">
          <p15:clr>
            <a:srgbClr val="F26B43"/>
          </p15:clr>
        </p15:guide>
        <p15:guide id="28" orient="horz" pos="4320" userDrawn="1">
          <p15:clr>
            <a:srgbClr val="F26B43"/>
          </p15:clr>
        </p15:guide>
        <p15:guide id="29" orient="horz" pos="249" userDrawn="1">
          <p15:clr>
            <a:srgbClr val="F26B43"/>
          </p15:clr>
        </p15:guide>
        <p15:guide id="31" orient="horz" pos="3709" userDrawn="1">
          <p15:clr>
            <a:srgbClr val="F26B43"/>
          </p15:clr>
        </p15:guide>
        <p15:guide id="32" orient="horz" pos="110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E45C77-37AD-2346-9AE0-B9C9BED0F402}"/>
              </a:ext>
            </a:extLst>
          </p:cNvPr>
          <p:cNvSpPr/>
          <p:nvPr userDrawn="1"/>
        </p:nvSpPr>
        <p:spPr>
          <a:xfrm>
            <a:off x="0" y="5896800"/>
            <a:ext cx="12193200" cy="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0" name="Title Placeholder 1"/>
          <p:cNvSpPr>
            <a:spLocks noGrp="1"/>
          </p:cNvSpPr>
          <p:nvPr userDrawn="1">
            <p:ph type="title"/>
          </p:nvPr>
        </p:nvSpPr>
        <p:spPr bwMode="black">
          <a:xfrm>
            <a:off x="395288" y="342000"/>
            <a:ext cx="11399837" cy="797923"/>
          </a:xfrm>
          <a:prstGeom prst="rect">
            <a:avLst/>
          </a:prstGeom>
        </p:spPr>
        <p:txBody>
          <a:bodyPr vert="horz" lIns="0" tIns="0" rIns="0" bIns="0" rtlCol="0" anchor="t">
            <a:noAutofit/>
          </a:bodyPr>
          <a:lstStyle/>
          <a:p>
            <a:r>
              <a:rPr lang="en-US"/>
              <a:t>Click to edit Master title style</a:t>
            </a:r>
            <a:endParaRPr lang="en-US" dirty="0"/>
          </a:p>
        </p:txBody>
      </p:sp>
      <p:sp>
        <p:nvSpPr>
          <p:cNvPr id="21" name="Text Placeholder 2"/>
          <p:cNvSpPr>
            <a:spLocks noGrp="1"/>
          </p:cNvSpPr>
          <p:nvPr userDrawn="1">
            <p:ph type="body" idx="1"/>
          </p:nvPr>
        </p:nvSpPr>
        <p:spPr bwMode="black">
          <a:xfrm>
            <a:off x="395289" y="1761173"/>
            <a:ext cx="11399836" cy="4123170"/>
          </a:xfrm>
          <a:prstGeom prst="rect">
            <a:avLst/>
          </a:prstGeom>
        </p:spPr>
        <p:txBody>
          <a:bodyPr vert="horz" lIns="0" tIns="0" rIns="0" bIns="0" rtlCol="0">
            <a:noAutofit/>
          </a:bodyPr>
          <a:lstStyle/>
          <a:p>
            <a:pPr lvl="0"/>
            <a:r>
              <a:rPr lang="en-GB" dirty="0"/>
              <a:t>Click to edit Master text styles</a:t>
            </a:r>
          </a:p>
          <a:p>
            <a:pPr lvl="1"/>
            <a:r>
              <a:rPr lang="en-GB" dirty="0"/>
              <a:t>Second level for heading style</a:t>
            </a:r>
          </a:p>
          <a:p>
            <a:pPr lvl="2"/>
            <a:r>
              <a:rPr lang="en-GB" dirty="0"/>
              <a:t>Third level</a:t>
            </a:r>
          </a:p>
          <a:p>
            <a:pPr lvl="3"/>
            <a:r>
              <a:rPr lang="en-GB" dirty="0"/>
              <a:t>Fourth level</a:t>
            </a:r>
          </a:p>
          <a:p>
            <a:pPr lvl="4"/>
            <a:r>
              <a:rPr lang="en-GB" dirty="0"/>
              <a:t>Fifth level</a:t>
            </a:r>
            <a:endParaRPr lang="en-US" dirty="0"/>
          </a:p>
        </p:txBody>
      </p:sp>
      <p:sp>
        <p:nvSpPr>
          <p:cNvPr id="2" name="Footer Placeholder 1">
            <a:extLst>
              <a:ext uri="{FF2B5EF4-FFF2-40B4-BE49-F238E27FC236}">
                <a16:creationId xmlns:a16="http://schemas.microsoft.com/office/drawing/2014/main" id="{6DDC7892-8C7D-432D-8AE7-F93203949A77}"/>
              </a:ext>
            </a:extLst>
          </p:cNvPr>
          <p:cNvSpPr>
            <a:spLocks noGrp="1"/>
          </p:cNvSpPr>
          <p:nvPr>
            <p:ph type="ftr" sz="quarter" idx="3"/>
          </p:nvPr>
        </p:nvSpPr>
        <p:spPr>
          <a:xfrm>
            <a:off x="395288" y="6356349"/>
            <a:ext cx="4451350" cy="148953"/>
          </a:xfrm>
          <a:prstGeom prst="rect">
            <a:avLst/>
          </a:prstGeom>
        </p:spPr>
        <p:txBody>
          <a:bodyPr vert="horz" lIns="0" tIns="0" rIns="0" bIns="0" rtlCol="0" anchor="ctr"/>
          <a:lstStyle>
            <a:lvl1pPr algn="l">
              <a:defRPr sz="1000">
                <a:solidFill>
                  <a:schemeClr val="tx2">
                    <a:lumMod val="60000"/>
                    <a:lumOff val="40000"/>
                  </a:schemeClr>
                </a:solidFill>
              </a:defRPr>
            </a:lvl1pPr>
          </a:lstStyle>
          <a:p>
            <a:endParaRPr lang="en-GB" dirty="0"/>
          </a:p>
        </p:txBody>
      </p:sp>
      <p:sp>
        <p:nvSpPr>
          <p:cNvPr id="4" name="TextBox 3">
            <a:extLst>
              <a:ext uri="{FF2B5EF4-FFF2-40B4-BE49-F238E27FC236}">
                <a16:creationId xmlns:a16="http://schemas.microsoft.com/office/drawing/2014/main" id="{B69A619E-9348-6B4C-84DD-F3EBCD8062B6}"/>
              </a:ext>
            </a:extLst>
          </p:cNvPr>
          <p:cNvSpPr txBox="1"/>
          <p:nvPr userDrawn="1"/>
        </p:nvSpPr>
        <p:spPr>
          <a:xfrm>
            <a:off x="5846762" y="6353881"/>
            <a:ext cx="496887" cy="123111"/>
          </a:xfrm>
          <a:prstGeom prst="rect">
            <a:avLst/>
          </a:prstGeom>
          <a:noFill/>
        </p:spPr>
        <p:txBody>
          <a:bodyPr wrap="square" lIns="0" tIns="0" rIns="0" bIns="0" rtlCol="0">
            <a:spAutoFit/>
          </a:bodyPr>
          <a:lstStyle/>
          <a:p>
            <a:pPr algn="ctr"/>
            <a:fld id="{8664B718-96F6-E041-A546-F9003A322C21}" type="slidenum">
              <a:rPr lang="en-US" sz="800" smtClean="0">
                <a:solidFill>
                  <a:schemeClr val="tx2">
                    <a:lumMod val="60000"/>
                    <a:lumOff val="40000"/>
                  </a:schemeClr>
                </a:solidFill>
              </a:rPr>
              <a:pPr algn="ctr"/>
              <a:t>‹#›</a:t>
            </a:fld>
            <a:endParaRPr lang="en-US" sz="800" dirty="0">
              <a:solidFill>
                <a:schemeClr val="tx2">
                  <a:lumMod val="60000"/>
                  <a:lumOff val="40000"/>
                </a:schemeClr>
              </a:solidFill>
            </a:endParaRPr>
          </a:p>
        </p:txBody>
      </p:sp>
      <p:pic>
        <p:nvPicPr>
          <p:cNvPr id="17" name="Picture 16">
            <a:extLst>
              <a:ext uri="{FF2B5EF4-FFF2-40B4-BE49-F238E27FC236}">
                <a16:creationId xmlns:a16="http://schemas.microsoft.com/office/drawing/2014/main" id="{F770B0DB-34E4-F34E-BC11-0C8827073405}"/>
              </a:ext>
            </a:extLst>
          </p:cNvPr>
          <p:cNvPicPr>
            <a:picLocks noChangeAspect="1"/>
          </p:cNvPicPr>
          <p:nvPr userDrawn="1"/>
        </p:nvPicPr>
        <p:blipFill>
          <a:blip r:embed="rId55" cstate="email">
            <a:extLst>
              <a:ext uri="{28A0092B-C50C-407E-A947-70E740481C1C}">
                <a14:useLocalDpi xmlns:a14="http://schemas.microsoft.com/office/drawing/2010/main"/>
              </a:ext>
            </a:extLst>
          </a:blip>
          <a:stretch>
            <a:fillRect/>
          </a:stretch>
        </p:blipFill>
        <p:spPr>
          <a:xfrm>
            <a:off x="10698061" y="6221719"/>
            <a:ext cx="1112520" cy="327672"/>
          </a:xfrm>
          <a:prstGeom prst="rect">
            <a:avLst/>
          </a:prstGeom>
        </p:spPr>
      </p:pic>
    </p:spTree>
    <p:extLst>
      <p:ext uri="{BB962C8B-B14F-4D97-AF65-F5344CB8AC3E}">
        <p14:creationId xmlns:p14="http://schemas.microsoft.com/office/powerpoint/2010/main" val="28855159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 id="2147484095" r:id="rId31"/>
    <p:sldLayoutId id="2147484096" r:id="rId32"/>
    <p:sldLayoutId id="2147484097" r:id="rId33"/>
    <p:sldLayoutId id="2147484098" r:id="rId34"/>
    <p:sldLayoutId id="2147484099" r:id="rId35"/>
    <p:sldLayoutId id="2147484100" r:id="rId36"/>
    <p:sldLayoutId id="2147484101" r:id="rId37"/>
    <p:sldLayoutId id="2147484102" r:id="rId38"/>
    <p:sldLayoutId id="2147484103" r:id="rId39"/>
    <p:sldLayoutId id="2147484104" r:id="rId40"/>
    <p:sldLayoutId id="2147484105" r:id="rId41"/>
    <p:sldLayoutId id="2147484106" r:id="rId42"/>
    <p:sldLayoutId id="2147484107" r:id="rId43"/>
    <p:sldLayoutId id="2147484108" r:id="rId44"/>
    <p:sldLayoutId id="2147484109" r:id="rId45"/>
    <p:sldLayoutId id="2147484110" r:id="rId46"/>
    <p:sldLayoutId id="2147484111" r:id="rId47"/>
    <p:sldLayoutId id="2147484112" r:id="rId48"/>
    <p:sldLayoutId id="2147484113" r:id="rId49"/>
    <p:sldLayoutId id="2147484114" r:id="rId50"/>
    <p:sldLayoutId id="2147484115" r:id="rId51"/>
    <p:sldLayoutId id="2147484116" r:id="rId52"/>
    <p:sldLayoutId id="2147484117" r:id="rId53"/>
  </p:sldLayoutIdLst>
  <p:hf hdr="0" ftr="0" dt="0"/>
  <p:txStyles>
    <p:titleStyle>
      <a:lvl1pPr algn="l" defTabSz="914400" rtl="0" eaLnBrk="1" latinLnBrk="0" hangingPunct="1">
        <a:lnSpc>
          <a:spcPct val="90000"/>
        </a:lnSpc>
        <a:spcBef>
          <a:spcPct val="0"/>
        </a:spcBef>
        <a:buNone/>
        <a:defRPr sz="4500" b="0" kern="1200" spc="-30" baseline="0">
          <a:solidFill>
            <a:schemeClr val="accent1"/>
          </a:solidFill>
          <a:latin typeface="+mj-lt"/>
          <a:ea typeface="+mj-ea"/>
          <a:cs typeface="+mj-cs"/>
        </a:defRPr>
      </a:lvl1pPr>
    </p:titleStyle>
    <p:bodyStyle>
      <a:lvl1pPr marL="0" indent="0" algn="l" defTabSz="914400" rtl="0" eaLnBrk="1" latinLnBrk="0" hangingPunct="1">
        <a:lnSpc>
          <a:spcPct val="95000"/>
        </a:lnSpc>
        <a:spcBef>
          <a:spcPts val="0"/>
        </a:spcBef>
        <a:spcAft>
          <a:spcPts val="1200"/>
        </a:spcAft>
        <a:buFont typeface="Arial" panose="020B0604020202020204" pitchFamily="34" charset="0"/>
        <a:buNone/>
        <a:defRPr sz="2100" kern="1200">
          <a:solidFill>
            <a:schemeClr val="tx2"/>
          </a:solidFill>
          <a:latin typeface="TESCO Modern" panose="02000506030000020004" pitchFamily="2" charset="0"/>
          <a:ea typeface="+mn-ea"/>
          <a:cs typeface="+mn-cs"/>
        </a:defRPr>
      </a:lvl1pPr>
      <a:lvl2pPr marL="0" indent="0" algn="l" defTabSz="914400" rtl="0" eaLnBrk="1" latinLnBrk="0" hangingPunct="1">
        <a:lnSpc>
          <a:spcPct val="95000"/>
        </a:lnSpc>
        <a:spcBef>
          <a:spcPts val="0"/>
        </a:spcBef>
        <a:spcAft>
          <a:spcPts val="600"/>
        </a:spcAft>
        <a:buFont typeface="Arial" panose="020B0604020202020204" pitchFamily="34" charset="0"/>
        <a:buNone/>
        <a:defRPr sz="2200" b="0" kern="1200">
          <a:solidFill>
            <a:schemeClr val="accent1"/>
          </a:solidFill>
          <a:latin typeface="+mj-lt"/>
          <a:ea typeface="+mn-ea"/>
          <a:cs typeface="+mn-cs"/>
        </a:defRPr>
      </a:lvl2pPr>
      <a:lvl3pPr marL="144000" indent="-144000" algn="l" defTabSz="914400" rtl="0" eaLnBrk="1" latinLnBrk="0" hangingPunct="1">
        <a:lnSpc>
          <a:spcPct val="95000"/>
        </a:lnSpc>
        <a:spcBef>
          <a:spcPts val="0"/>
        </a:spcBef>
        <a:spcAft>
          <a:spcPts val="2100"/>
        </a:spcAft>
        <a:buFont typeface="Arial" panose="020B0604020202020204" pitchFamily="34" charset="0"/>
        <a:buChar char="•"/>
        <a:defRPr sz="2100" kern="1200">
          <a:solidFill>
            <a:schemeClr val="tx2"/>
          </a:solidFill>
          <a:latin typeface="TESCO Modern" panose="02000506030000020004" pitchFamily="2" charset="0"/>
          <a:ea typeface="+mn-ea"/>
          <a:cs typeface="+mn-cs"/>
        </a:defRPr>
      </a:lvl3pPr>
      <a:lvl4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sz="150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1800"/>
        </a:spcAft>
        <a:buFont typeface="+mj-lt"/>
        <a:buNone/>
        <a:tabLst>
          <a:tab pos="90488" algn="l"/>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49">
          <p15:clr>
            <a:srgbClr val="F26B43"/>
          </p15:clr>
        </p15:guide>
        <p15:guide id="4" pos="743">
          <p15:clr>
            <a:srgbClr val="F26B43"/>
          </p15:clr>
        </p15:guide>
        <p15:guide id="5" pos="857">
          <p15:clr>
            <a:srgbClr val="F26B43"/>
          </p15:clr>
        </p15:guide>
        <p15:guide id="6" pos="1351">
          <p15:clr>
            <a:srgbClr val="F26B43"/>
          </p15:clr>
        </p15:guide>
        <p15:guide id="7" pos="1465">
          <p15:clr>
            <a:srgbClr val="F26B43"/>
          </p15:clr>
        </p15:guide>
        <p15:guide id="8" pos="1959">
          <p15:clr>
            <a:srgbClr val="F26B43"/>
          </p15:clr>
        </p15:guide>
        <p15:guide id="9" pos="2073">
          <p15:clr>
            <a:srgbClr val="F26B43"/>
          </p15:clr>
        </p15:guide>
        <p15:guide id="10" pos="2567">
          <p15:clr>
            <a:srgbClr val="F26B43"/>
          </p15:clr>
        </p15:guide>
        <p15:guide id="11" pos="2680">
          <p15:clr>
            <a:srgbClr val="F26B43"/>
          </p15:clr>
        </p15:guide>
        <p15:guide id="12" pos="3175">
          <p15:clr>
            <a:srgbClr val="F26B43"/>
          </p15:clr>
        </p15:guide>
        <p15:guide id="13" pos="3288">
          <p15:clr>
            <a:srgbClr val="F26B43"/>
          </p15:clr>
        </p15:guide>
        <p15:guide id="14" pos="3783">
          <p15:clr>
            <a:srgbClr val="F26B43"/>
          </p15:clr>
        </p15:guide>
        <p15:guide id="15" pos="3896">
          <p15:clr>
            <a:srgbClr val="F26B43"/>
          </p15:clr>
        </p15:guide>
        <p15:guide id="16" pos="4391">
          <p15:clr>
            <a:srgbClr val="F26B43"/>
          </p15:clr>
        </p15:guide>
        <p15:guide id="17" pos="4504">
          <p15:clr>
            <a:srgbClr val="F26B43"/>
          </p15:clr>
        </p15:guide>
        <p15:guide id="18" pos="4999">
          <p15:clr>
            <a:srgbClr val="F26B43"/>
          </p15:clr>
        </p15:guide>
        <p15:guide id="19" pos="5112">
          <p15:clr>
            <a:srgbClr val="F26B43"/>
          </p15:clr>
        </p15:guide>
        <p15:guide id="20" pos="5606">
          <p15:clr>
            <a:srgbClr val="F26B43"/>
          </p15:clr>
        </p15:guide>
        <p15:guide id="21" pos="5720">
          <p15:clr>
            <a:srgbClr val="F26B43"/>
          </p15:clr>
        </p15:guide>
        <p15:guide id="22" pos="6214">
          <p15:clr>
            <a:srgbClr val="F26B43"/>
          </p15:clr>
        </p15:guide>
        <p15:guide id="23" pos="6328">
          <p15:clr>
            <a:srgbClr val="F26B43"/>
          </p15:clr>
        </p15:guide>
        <p15:guide id="24" pos="6822">
          <p15:clr>
            <a:srgbClr val="F26B43"/>
          </p15:clr>
        </p15:guide>
        <p15:guide id="25" pos="6936">
          <p15:clr>
            <a:srgbClr val="F26B43"/>
          </p15:clr>
        </p15:guide>
        <p15:guide id="26" pos="7430">
          <p15:clr>
            <a:srgbClr val="F26B43"/>
          </p15:clr>
        </p15:guide>
        <p15:guide id="27" orient="horz">
          <p15:clr>
            <a:srgbClr val="F26B43"/>
          </p15:clr>
        </p15:guide>
        <p15:guide id="28" orient="horz" pos="4320">
          <p15:clr>
            <a:srgbClr val="F26B43"/>
          </p15:clr>
        </p15:guide>
        <p15:guide id="29" orient="horz" pos="249">
          <p15:clr>
            <a:srgbClr val="F26B43"/>
          </p15:clr>
        </p15:guide>
        <p15:guide id="31" orient="horz" pos="3709">
          <p15:clr>
            <a:srgbClr val="F26B43"/>
          </p15:clr>
        </p15:guide>
        <p15:guide id="32" orient="horz" pos="11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9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94.xml"/><Relationship Id="rId5" Type="http://schemas.openxmlformats.org/officeDocument/2006/relationships/image" Target="../media/image45.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90.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47.jp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95.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1481-7FBD-465A-8712-B8A247EB5EF2}"/>
              </a:ext>
            </a:extLst>
          </p:cNvPr>
          <p:cNvSpPr>
            <a:spLocks noGrp="1"/>
          </p:cNvSpPr>
          <p:nvPr>
            <p:ph type="ctrTitle"/>
          </p:nvPr>
        </p:nvSpPr>
        <p:spPr>
          <a:xfrm>
            <a:off x="395289" y="656408"/>
            <a:ext cx="10357174" cy="2904607"/>
          </a:xfrm>
        </p:spPr>
        <p:txBody>
          <a:bodyPr/>
          <a:lstStyle/>
          <a:p>
            <a:r>
              <a:rPr lang="en-GB" dirty="0"/>
              <a:t>WL3 Forum - Peer to peer coaching</a:t>
            </a:r>
            <a:r>
              <a:rPr lang="en-GB" dirty="0">
                <a:solidFill>
                  <a:srgbClr val="FF0000"/>
                </a:solidFill>
              </a:rPr>
              <a:t>.</a:t>
            </a:r>
          </a:p>
        </p:txBody>
      </p:sp>
      <p:sp>
        <p:nvSpPr>
          <p:cNvPr id="3" name="Subtitle 2">
            <a:extLst>
              <a:ext uri="{FF2B5EF4-FFF2-40B4-BE49-F238E27FC236}">
                <a16:creationId xmlns:a16="http://schemas.microsoft.com/office/drawing/2014/main" id="{C58C669F-DF3B-44E3-845A-31F1C410B2A7}"/>
              </a:ext>
            </a:extLst>
          </p:cNvPr>
          <p:cNvSpPr>
            <a:spLocks noGrp="1"/>
          </p:cNvSpPr>
          <p:nvPr>
            <p:ph type="subTitle" idx="1"/>
          </p:nvPr>
        </p:nvSpPr>
        <p:spPr/>
        <p:txBody>
          <a:bodyPr/>
          <a:lstStyle/>
          <a:p>
            <a:r>
              <a:rPr lang="en-GB" dirty="0"/>
              <a:t>Thursday 19 January 2023</a:t>
            </a:r>
          </a:p>
        </p:txBody>
      </p:sp>
    </p:spTree>
    <p:extLst>
      <p:ext uri="{BB962C8B-B14F-4D97-AF65-F5344CB8AC3E}">
        <p14:creationId xmlns:p14="http://schemas.microsoft.com/office/powerpoint/2010/main" val="78982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3"/>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500"/>
              <a:buNone/>
            </a:pPr>
            <a:r>
              <a:rPr lang="en-GB" dirty="0"/>
              <a:t>Intro to </a:t>
            </a:r>
            <a:r>
              <a:rPr lang="en-GB" dirty="0" err="1"/>
              <a:t>Clarasys</a:t>
            </a:r>
            <a:r>
              <a:rPr lang="en-GB" dirty="0"/>
              <a:t> and our speakers</a:t>
            </a:r>
            <a:r>
              <a:rPr lang="en-GB" dirty="0">
                <a:solidFill>
                  <a:schemeClr val="lt2"/>
                </a:solidFill>
              </a:rPr>
              <a:t>.</a:t>
            </a:r>
            <a:endParaRPr dirty="0">
              <a:solidFill>
                <a:schemeClr val="lt2"/>
              </a:solidFill>
            </a:endParaRPr>
          </a:p>
        </p:txBody>
      </p:sp>
      <p:sp>
        <p:nvSpPr>
          <p:cNvPr id="561" name="Google Shape;561;p63"/>
          <p:cNvSpPr txBox="1"/>
          <p:nvPr/>
        </p:nvSpPr>
        <p:spPr>
          <a:xfrm>
            <a:off x="5473077" y="3972465"/>
            <a:ext cx="3094075" cy="1815851"/>
          </a:xfrm>
          <a:prstGeom prst="rect">
            <a:avLst/>
          </a:prstGeom>
          <a:noFill/>
          <a:ln>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00000"/>
              </a:lnSpc>
              <a:spcBef>
                <a:spcPts val="0"/>
              </a:spcBef>
              <a:spcAft>
                <a:spcPts val="0"/>
              </a:spcAft>
              <a:buClr>
                <a:srgbClr val="6E6767"/>
              </a:buClr>
              <a:buSzPts val="1800"/>
              <a:buFont typeface="Arial"/>
              <a:buNone/>
              <a:tabLst/>
              <a:defRPr/>
            </a:pPr>
            <a:r>
              <a:rPr kumimoji="0" lang="en-GB" sz="1800" b="1" i="0" u="none" strike="noStrike" kern="1200" cap="none" spc="0" normalizeH="0" baseline="0" noProof="0" dirty="0">
                <a:ln>
                  <a:noFill/>
                </a:ln>
                <a:effectLst/>
                <a:uLnTx/>
                <a:uFillTx/>
                <a:latin typeface="TESCO Modern Bold"/>
                <a:ea typeface="Arial"/>
                <a:cs typeface="Arial"/>
                <a:sym typeface="Arial"/>
              </a:rPr>
              <a:t>Ed Kemp Sloan</a:t>
            </a:r>
            <a:endParaRPr kumimoji="0" sz="1400" b="0" i="0" u="none" strike="noStrike" kern="1200" cap="none" spc="0" normalizeH="0" baseline="0" noProof="0" dirty="0">
              <a:ln>
                <a:noFill/>
              </a:ln>
              <a:effectLst/>
              <a:uLnTx/>
              <a:uFillTx/>
              <a:latin typeface="TESCO Modern Bold"/>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100" b="1" i="0" u="none" strike="noStrike" kern="1200" cap="none" spc="0" normalizeH="0" baseline="0" noProof="0" dirty="0">
              <a:ln>
                <a:noFill/>
              </a:ln>
              <a:solidFill>
                <a:srgbClr val="6E6767"/>
              </a:solidFill>
              <a:effectLst/>
              <a:uLnTx/>
              <a:uFillTx/>
              <a:latin typeface="TESCO Modern Bold"/>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6E6767"/>
              </a:buClr>
              <a:buSzPts val="1100"/>
              <a:buFont typeface="Arial"/>
              <a:buNone/>
              <a:tabLst/>
              <a:defRPr/>
            </a:pPr>
            <a:r>
              <a:rPr kumimoji="0" lang="en-GB" sz="1100" b="0" i="0" u="none" strike="noStrike" kern="1200" cap="none" spc="0" normalizeH="0" baseline="0" noProof="0" dirty="0">
                <a:ln>
                  <a:noFill/>
                </a:ln>
                <a:solidFill>
                  <a:srgbClr val="6E6767"/>
                </a:solidFill>
                <a:effectLst/>
                <a:uLnTx/>
                <a:uFillTx/>
                <a:latin typeface="TESCO Modern"/>
                <a:ea typeface="Arial"/>
                <a:cs typeface="Arial"/>
                <a:sym typeface="Arial"/>
              </a:rPr>
              <a:t>10+ years of consulting experience, working with Sainsbury’s, M&amp;S, John Lewis, ASOS, Rentokil, Nuffield, Global Strategy House, Informa, RSPCA. </a:t>
            </a:r>
            <a:endParaRPr kumimoji="0" sz="1100" b="0"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100"/>
              <a:buFont typeface="Arial"/>
              <a:buNone/>
              <a:tabLst/>
              <a:defRPr/>
            </a:pPr>
            <a:endParaRPr kumimoji="0" sz="1100" b="0"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6E6767"/>
              </a:buClr>
              <a:buSzPts val="1100"/>
              <a:buFont typeface="Arial"/>
              <a:buNone/>
              <a:tabLst/>
              <a:defRPr/>
            </a:pPr>
            <a:r>
              <a:rPr kumimoji="0" lang="en-GB" sz="1100" b="0" i="0" u="none" strike="noStrike" kern="1200" cap="none" spc="0" normalizeH="0" baseline="0" noProof="0" dirty="0">
                <a:ln>
                  <a:noFill/>
                </a:ln>
                <a:solidFill>
                  <a:srgbClr val="6E6767"/>
                </a:solidFill>
                <a:effectLst/>
                <a:uLnTx/>
                <a:uFillTx/>
                <a:latin typeface="TESCO Modern"/>
                <a:ea typeface="Arial"/>
                <a:cs typeface="Arial"/>
                <a:sym typeface="Arial"/>
              </a:rPr>
              <a:t>Coach for 7 years, coaching 5 internal employees and multiple client teams.</a:t>
            </a:r>
            <a:endParaRPr kumimoji="0" sz="1100" b="0" i="0" u="none" strike="noStrike" kern="1200" cap="none" spc="0" normalizeH="0" baseline="0" noProof="0" dirty="0">
              <a:ln>
                <a:noFill/>
              </a:ln>
              <a:solidFill>
                <a:srgbClr val="6E6767"/>
              </a:solidFill>
              <a:effectLst/>
              <a:uLnTx/>
              <a:uFillTx/>
              <a:latin typeface="TESCO Modern"/>
              <a:ea typeface="Arial"/>
              <a:cs typeface="Arial"/>
              <a:sym typeface="Arial"/>
            </a:endParaRPr>
          </a:p>
        </p:txBody>
      </p:sp>
      <p:sp>
        <p:nvSpPr>
          <p:cNvPr id="562" name="Google Shape;562;p63"/>
          <p:cNvSpPr txBox="1"/>
          <p:nvPr/>
        </p:nvSpPr>
        <p:spPr>
          <a:xfrm>
            <a:off x="8705375" y="3972465"/>
            <a:ext cx="3094075" cy="1815851"/>
          </a:xfrm>
          <a:prstGeom prst="rect">
            <a:avLst/>
          </a:prstGeom>
          <a:noFill/>
          <a:ln>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00000"/>
              </a:lnSpc>
              <a:spcBef>
                <a:spcPts val="0"/>
              </a:spcBef>
              <a:spcAft>
                <a:spcPts val="0"/>
              </a:spcAft>
              <a:buClr>
                <a:srgbClr val="6E6767"/>
              </a:buClr>
              <a:buSzPts val="1800"/>
              <a:buFont typeface="Arial"/>
              <a:buNone/>
              <a:tabLst/>
              <a:defRPr/>
            </a:pPr>
            <a:r>
              <a:rPr kumimoji="0" lang="en-GB" sz="1800" b="1" i="0" u="none" strike="noStrike" kern="1200" cap="none" spc="0" normalizeH="0" baseline="0" noProof="0" dirty="0">
                <a:ln>
                  <a:noFill/>
                </a:ln>
                <a:effectLst/>
                <a:uLnTx/>
                <a:uFillTx/>
                <a:latin typeface="TESCO Modern Bold"/>
                <a:ea typeface="Arial"/>
                <a:cs typeface="Arial"/>
                <a:sym typeface="Arial"/>
              </a:rPr>
              <a:t>Moray Busch</a:t>
            </a:r>
            <a:endParaRPr kumimoji="0" sz="1800" b="1" i="0" u="none" strike="noStrike" kern="1200" cap="none" spc="0" normalizeH="0" baseline="0" noProof="0" dirty="0">
              <a:ln>
                <a:noFill/>
              </a:ln>
              <a:effectLst/>
              <a:uLnTx/>
              <a:uFillTx/>
              <a:latin typeface="TESCO Modern Bold"/>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100" b="1" i="0" u="none" strike="noStrike" kern="1200" cap="none" spc="0" normalizeH="0" baseline="0" noProof="0" dirty="0">
              <a:ln>
                <a:noFill/>
              </a:ln>
              <a:solidFill>
                <a:srgbClr val="6E6767"/>
              </a:solidFill>
              <a:effectLst/>
              <a:uLnTx/>
              <a:uFillTx/>
              <a:latin typeface="TESCO Modern Bold"/>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6E6767"/>
              </a:buClr>
              <a:buSzPts val="1100"/>
              <a:buFont typeface="Arial"/>
              <a:buNone/>
              <a:tabLst/>
              <a:defRPr/>
            </a:pPr>
            <a:r>
              <a:rPr kumimoji="0" lang="en-GB" sz="1100" b="0" i="0" u="none" strike="noStrike" kern="1200" cap="none" spc="0" normalizeH="0" baseline="0" noProof="0" dirty="0">
                <a:ln>
                  <a:noFill/>
                </a:ln>
                <a:solidFill>
                  <a:srgbClr val="6E6767"/>
                </a:solidFill>
                <a:effectLst/>
                <a:uLnTx/>
                <a:uFillTx/>
                <a:latin typeface="TESCO Modern"/>
                <a:ea typeface="Arial"/>
                <a:cs typeface="Arial"/>
                <a:sym typeface="Arial"/>
              </a:rPr>
              <a:t>8+ years of consulting experience working with Bank of America Merrill Lynch, Carnival, ARM, GSK, Informa, Vodafone and UK Gov.</a:t>
            </a:r>
            <a:endParaRPr kumimoji="0" sz="1100" b="0"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100"/>
              <a:buFont typeface="Arial"/>
              <a:buNone/>
              <a:tabLst/>
              <a:defRPr/>
            </a:pPr>
            <a:endParaRPr kumimoji="0" sz="1100" b="0"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6E6767"/>
              </a:buClr>
              <a:buSzPts val="1100"/>
              <a:buFont typeface="Arial"/>
              <a:buNone/>
              <a:tabLst/>
              <a:defRPr/>
            </a:pPr>
            <a:r>
              <a:rPr kumimoji="0" lang="en-GB" sz="1100" b="0" i="0" u="none" strike="noStrike" kern="1200" cap="none" spc="0" normalizeH="0" baseline="0" noProof="0" dirty="0">
                <a:ln>
                  <a:noFill/>
                </a:ln>
                <a:solidFill>
                  <a:srgbClr val="6E6767"/>
                </a:solidFill>
                <a:effectLst/>
                <a:uLnTx/>
                <a:uFillTx/>
                <a:latin typeface="TESCO Modern"/>
                <a:ea typeface="Arial"/>
                <a:cs typeface="Arial"/>
                <a:sym typeface="Arial"/>
              </a:rPr>
              <a:t>Official coach to 6 internal employees, leading the Product capability internally &amp; Programme and Product Lead.</a:t>
            </a:r>
            <a:endParaRPr kumimoji="0" sz="1100" b="0" i="0" u="none" strike="noStrike" kern="1200" cap="none" spc="0" normalizeH="0" baseline="0" noProof="0" dirty="0">
              <a:ln>
                <a:noFill/>
              </a:ln>
              <a:solidFill>
                <a:srgbClr val="6E6767"/>
              </a:solidFill>
              <a:effectLst/>
              <a:uLnTx/>
              <a:uFillTx/>
              <a:latin typeface="TESCO Modern"/>
              <a:ea typeface="Arial"/>
              <a:cs typeface="Arial"/>
              <a:sym typeface="Arial"/>
            </a:endParaRPr>
          </a:p>
        </p:txBody>
      </p:sp>
      <p:pic>
        <p:nvPicPr>
          <p:cNvPr id="563" name="Google Shape;563;p63" descr="Profile photo of Moray Busch"/>
          <p:cNvPicPr preferRelativeResize="0"/>
          <p:nvPr/>
        </p:nvPicPr>
        <p:blipFill rotWithShape="1">
          <a:blip r:embed="rId3">
            <a:alphaModFix/>
          </a:blip>
          <a:srcRect/>
          <a:stretch/>
        </p:blipFill>
        <p:spPr>
          <a:xfrm rot="21379910">
            <a:off x="9058355" y="1329739"/>
            <a:ext cx="2462701" cy="2462701"/>
          </a:xfrm>
          <a:prstGeom prst="ellipse">
            <a:avLst/>
          </a:prstGeom>
          <a:noFill/>
          <a:ln>
            <a:noFill/>
          </a:ln>
        </p:spPr>
      </p:pic>
      <p:pic>
        <p:nvPicPr>
          <p:cNvPr id="564" name="Google Shape;564;p63" descr="Profile photo of Edward Kemp Sloan"/>
          <p:cNvPicPr preferRelativeResize="0"/>
          <p:nvPr/>
        </p:nvPicPr>
        <p:blipFill rotWithShape="1">
          <a:blip r:embed="rId4">
            <a:alphaModFix/>
          </a:blip>
          <a:srcRect l="7799" t="408" r="9601" b="16992"/>
          <a:stretch/>
        </p:blipFill>
        <p:spPr>
          <a:xfrm>
            <a:off x="5857870" y="1329739"/>
            <a:ext cx="2466000" cy="2462400"/>
          </a:xfrm>
          <a:prstGeom prst="ellipse">
            <a:avLst/>
          </a:prstGeom>
          <a:noFill/>
          <a:ln>
            <a:noFill/>
          </a:ln>
        </p:spPr>
      </p:pic>
      <p:pic>
        <p:nvPicPr>
          <p:cNvPr id="565" name="Google Shape;565;p63" descr="Clarasys – ACEVO"/>
          <p:cNvPicPr preferRelativeResize="0"/>
          <p:nvPr/>
        </p:nvPicPr>
        <p:blipFill rotWithShape="1">
          <a:blip r:embed="rId5">
            <a:alphaModFix/>
          </a:blip>
          <a:srcRect/>
          <a:stretch/>
        </p:blipFill>
        <p:spPr>
          <a:xfrm>
            <a:off x="395288" y="1671116"/>
            <a:ext cx="4645025" cy="841306"/>
          </a:xfrm>
          <a:prstGeom prst="rect">
            <a:avLst/>
          </a:prstGeom>
          <a:noFill/>
          <a:ln>
            <a:noFill/>
          </a:ln>
        </p:spPr>
      </p:pic>
      <p:grpSp>
        <p:nvGrpSpPr>
          <p:cNvPr id="4" name="Group 3">
            <a:extLst>
              <a:ext uri="{FF2B5EF4-FFF2-40B4-BE49-F238E27FC236}">
                <a16:creationId xmlns:a16="http://schemas.microsoft.com/office/drawing/2014/main" id="{069B1D66-5627-F25A-CB85-17F8A40EE8A3}"/>
              </a:ext>
            </a:extLst>
          </p:cNvPr>
          <p:cNvGrpSpPr/>
          <p:nvPr/>
        </p:nvGrpSpPr>
        <p:grpSpPr>
          <a:xfrm>
            <a:off x="395288" y="2833848"/>
            <a:ext cx="4711002" cy="874705"/>
            <a:chOff x="404520" y="2418709"/>
            <a:chExt cx="5536443" cy="1027967"/>
          </a:xfrm>
        </p:grpSpPr>
        <p:pic>
          <p:nvPicPr>
            <p:cNvPr id="566" name="Google Shape;566;p63" descr="Text&#10;&#10;Description automatically generated"/>
            <p:cNvPicPr preferRelativeResize="0"/>
            <p:nvPr/>
          </p:nvPicPr>
          <p:blipFill rotWithShape="1">
            <a:blip r:embed="rId6">
              <a:alphaModFix/>
            </a:blip>
            <a:srcRect/>
            <a:stretch/>
          </p:blipFill>
          <p:spPr>
            <a:xfrm>
              <a:off x="404520" y="2441859"/>
              <a:ext cx="3636710" cy="987141"/>
            </a:xfrm>
            <a:prstGeom prst="rect">
              <a:avLst/>
            </a:prstGeom>
            <a:noFill/>
            <a:ln>
              <a:noFill/>
            </a:ln>
          </p:spPr>
        </p:pic>
        <p:grpSp>
          <p:nvGrpSpPr>
            <p:cNvPr id="2" name="Group 1">
              <a:extLst>
                <a:ext uri="{FF2B5EF4-FFF2-40B4-BE49-F238E27FC236}">
                  <a16:creationId xmlns:a16="http://schemas.microsoft.com/office/drawing/2014/main" id="{B58F7C2E-997E-B8D1-04EF-09B6A7BE1FB9}"/>
                </a:ext>
              </a:extLst>
            </p:cNvPr>
            <p:cNvGrpSpPr/>
            <p:nvPr/>
          </p:nvGrpSpPr>
          <p:grpSpPr>
            <a:xfrm>
              <a:off x="4177938" y="2418709"/>
              <a:ext cx="1763025" cy="1027967"/>
              <a:chOff x="173818" y="3365148"/>
              <a:chExt cx="2870296" cy="1673581"/>
            </a:xfrm>
          </p:grpSpPr>
          <p:pic>
            <p:nvPicPr>
              <p:cNvPr id="3" name="Picture 2" descr="Graphical user interface, application&#10;&#10;Description automatically generated">
                <a:extLst>
                  <a:ext uri="{FF2B5EF4-FFF2-40B4-BE49-F238E27FC236}">
                    <a16:creationId xmlns:a16="http://schemas.microsoft.com/office/drawing/2014/main" id="{EECFAF78-379E-0D86-6B95-DC6076A6F226}"/>
                  </a:ext>
                </a:extLst>
              </p:cNvPr>
              <p:cNvPicPr>
                <a:picLocks noChangeAspect="1"/>
              </p:cNvPicPr>
              <p:nvPr/>
            </p:nvPicPr>
            <p:blipFill rotWithShape="1">
              <a:blip r:embed="rId7"/>
              <a:srcRect r="78714" b="38136"/>
              <a:stretch/>
            </p:blipFill>
            <p:spPr>
              <a:xfrm>
                <a:off x="173818" y="3365148"/>
                <a:ext cx="1035009" cy="167358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759AB44F-2F32-A9F4-7FA2-70E974402072}"/>
                  </a:ext>
                </a:extLst>
              </p:cNvPr>
              <p:cNvPicPr>
                <a:picLocks noChangeAspect="1"/>
              </p:cNvPicPr>
              <p:nvPr/>
            </p:nvPicPr>
            <p:blipFill rotWithShape="1">
              <a:blip r:embed="rId7"/>
              <a:srcRect l="23765" t="2443" r="40648" b="35693"/>
              <a:stretch/>
            </p:blipFill>
            <p:spPr>
              <a:xfrm>
                <a:off x="1313729" y="3365148"/>
                <a:ext cx="1730385" cy="1673581"/>
              </a:xfrm>
              <a:prstGeom prst="rect">
                <a:avLst/>
              </a:prstGeom>
            </p:spPr>
          </p:pic>
        </p:grpSp>
      </p:grpSp>
      <p:pic>
        <p:nvPicPr>
          <p:cNvPr id="7" name="Google Shape;565;p63" descr="Clarasys – ACEVO">
            <a:extLst>
              <a:ext uri="{FF2B5EF4-FFF2-40B4-BE49-F238E27FC236}">
                <a16:creationId xmlns:a16="http://schemas.microsoft.com/office/drawing/2014/main" id="{9E9F1862-A00D-600D-E2B7-A7432CEDF9B4}"/>
              </a:ext>
            </a:extLst>
          </p:cNvPr>
          <p:cNvPicPr preferRelativeResize="0"/>
          <p:nvPr/>
        </p:nvPicPr>
        <p:blipFill rotWithShape="1">
          <a:blip r:embed="rId5">
            <a:alphaModFix/>
          </a:blip>
          <a:srcRect/>
          <a:stretch/>
        </p:blipFill>
        <p:spPr>
          <a:xfrm>
            <a:off x="8621257" y="6202012"/>
            <a:ext cx="1740069" cy="3151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395288" y="342000"/>
            <a:ext cx="56103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dirty="0"/>
              <a:t>Coach, don’t tell</a:t>
            </a:r>
            <a:r>
              <a:rPr lang="en-GB" dirty="0">
                <a:solidFill>
                  <a:schemeClr val="lt2"/>
                </a:solidFill>
              </a:rPr>
              <a:t>.</a:t>
            </a:r>
            <a:endParaRPr dirty="0"/>
          </a:p>
        </p:txBody>
      </p:sp>
      <p:pic>
        <p:nvPicPr>
          <p:cNvPr id="574" name="Google Shape;574;p64"/>
          <p:cNvPicPr preferRelativeResize="0">
            <a:picLocks noGrp="1"/>
          </p:cNvPicPr>
          <p:nvPr>
            <p:ph type="pic" idx="2"/>
          </p:nvPr>
        </p:nvPicPr>
        <p:blipFill rotWithShape="1">
          <a:blip r:embed="rId3">
            <a:alphaModFix/>
          </a:blip>
          <a:srcRect l="24723" t="108" r="7318" b="-108"/>
          <a:stretch/>
        </p:blipFill>
        <p:spPr>
          <a:xfrm>
            <a:off x="6584400" y="0"/>
            <a:ext cx="5607598" cy="5894387"/>
          </a:xfrm>
          <a:prstGeom prst="rect">
            <a:avLst/>
          </a:prstGeom>
          <a:solidFill>
            <a:schemeClr val="dk2"/>
          </a:solidFill>
          <a:ln>
            <a:noFill/>
          </a:ln>
        </p:spPr>
      </p:pic>
      <p:sp>
        <p:nvSpPr>
          <p:cNvPr id="575" name="Google Shape;575;p64"/>
          <p:cNvSpPr txBox="1">
            <a:spLocks noGrp="1"/>
          </p:cNvSpPr>
          <p:nvPr>
            <p:ph type="body" idx="3"/>
          </p:nvPr>
        </p:nvSpPr>
        <p:spPr>
          <a:xfrm>
            <a:off x="395288" y="1516284"/>
            <a:ext cx="5610300" cy="4357696"/>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dk2"/>
              </a:buClr>
              <a:buSzPts val="2100"/>
              <a:buNone/>
            </a:pPr>
            <a:r>
              <a:rPr lang="en-GB" dirty="0"/>
              <a:t>You don’t need to be a subject matter expert (SME) in order to be an effective coach.</a:t>
            </a:r>
            <a:endParaRPr dirty="0"/>
          </a:p>
          <a:p>
            <a:pPr marL="0" lvl="0" indent="0" algn="l" rtl="0">
              <a:lnSpc>
                <a:spcPct val="95000"/>
              </a:lnSpc>
              <a:spcBef>
                <a:spcPts val="1200"/>
              </a:spcBef>
              <a:spcAft>
                <a:spcPts val="0"/>
              </a:spcAft>
              <a:buClr>
                <a:schemeClr val="dk2"/>
              </a:buClr>
              <a:buSzPts val="2100"/>
              <a:buNone/>
            </a:pPr>
            <a:r>
              <a:rPr lang="en-GB" dirty="0"/>
              <a:t>When Timothy Gallwey, who created the ‘Inner Game’ series on tennis, skiing and golf didn’t have enough tennis coaches, he dressed up two skiing coaches as tennis coaches.</a:t>
            </a:r>
            <a:endParaRPr dirty="0"/>
          </a:p>
          <a:p>
            <a:pPr marL="0" lvl="0" indent="0" algn="l" rtl="0">
              <a:lnSpc>
                <a:spcPct val="95000"/>
              </a:lnSpc>
              <a:spcBef>
                <a:spcPts val="1200"/>
              </a:spcBef>
              <a:spcAft>
                <a:spcPts val="0"/>
              </a:spcAft>
              <a:buClr>
                <a:schemeClr val="dk2"/>
              </a:buClr>
              <a:buSzPts val="2100"/>
              <a:buNone/>
            </a:pPr>
            <a:r>
              <a:rPr lang="en-GB" dirty="0"/>
              <a:t>What was surprising was that the skiing coaches out-performed the tennis coaches at coaching tennis!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5"/>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dirty="0"/>
              <a:t>It is a journey</a:t>
            </a:r>
            <a:r>
              <a:rPr lang="en-GB" dirty="0">
                <a:solidFill>
                  <a:schemeClr val="bg2"/>
                </a:solidFill>
              </a:rPr>
              <a:t>.</a:t>
            </a:r>
            <a:endParaRPr dirty="0">
              <a:solidFill>
                <a:schemeClr val="bg2"/>
              </a:solidFill>
            </a:endParaRPr>
          </a:p>
        </p:txBody>
      </p:sp>
      <p:sp>
        <p:nvSpPr>
          <p:cNvPr id="581" name="Google Shape;581;p65"/>
          <p:cNvSpPr txBox="1">
            <a:spLocks noGrp="1"/>
          </p:cNvSpPr>
          <p:nvPr>
            <p:ph type="body" idx="1"/>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accent1"/>
              </a:buClr>
              <a:buSzPts val="2200"/>
              <a:buNone/>
            </a:pPr>
            <a:r>
              <a:rPr lang="en-GB"/>
              <a:t>And not the only solution.</a:t>
            </a:r>
            <a:endParaRPr/>
          </a:p>
        </p:txBody>
      </p:sp>
      <p:sp>
        <p:nvSpPr>
          <p:cNvPr id="582" name="Google Shape;582;p65"/>
          <p:cNvSpPr>
            <a:spLocks noGrp="1"/>
          </p:cNvSpPr>
          <p:nvPr>
            <p:ph type="body" idx="2"/>
          </p:nvPr>
        </p:nvSpPr>
        <p:spPr>
          <a:xfrm>
            <a:off x="620453" y="1754641"/>
            <a:ext cx="3240000" cy="32400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80000"/>
              </a:lnSpc>
              <a:spcBef>
                <a:spcPts val="0"/>
              </a:spcBef>
              <a:spcAft>
                <a:spcPts val="0"/>
              </a:spcAft>
              <a:buClr>
                <a:schemeClr val="accent1"/>
              </a:buClr>
              <a:buSzPts val="3600"/>
              <a:buNone/>
            </a:pPr>
            <a:r>
              <a:rPr lang="en-GB" sz="3200" b="1" dirty="0">
                <a:latin typeface="+mn-lt"/>
                <a:ea typeface="Arial"/>
                <a:cs typeface="Arial"/>
                <a:sym typeface="Arial"/>
              </a:rPr>
              <a:t>How we got started</a:t>
            </a:r>
            <a:endParaRPr sz="3200" b="1" dirty="0">
              <a:latin typeface="+mn-lt"/>
              <a:ea typeface="Arial"/>
              <a:cs typeface="Arial"/>
              <a:sym typeface="Arial"/>
            </a:endParaRPr>
          </a:p>
        </p:txBody>
      </p:sp>
      <p:sp>
        <p:nvSpPr>
          <p:cNvPr id="583" name="Google Shape;583;p65"/>
          <p:cNvSpPr>
            <a:spLocks noGrp="1"/>
          </p:cNvSpPr>
          <p:nvPr>
            <p:ph type="body" idx="3"/>
          </p:nvPr>
        </p:nvSpPr>
        <p:spPr>
          <a:xfrm>
            <a:off x="8331209" y="1754641"/>
            <a:ext cx="3240000" cy="32400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80000"/>
              </a:lnSpc>
              <a:spcBef>
                <a:spcPts val="0"/>
              </a:spcBef>
              <a:spcAft>
                <a:spcPts val="0"/>
              </a:spcAft>
              <a:buClr>
                <a:schemeClr val="accent1"/>
              </a:buClr>
              <a:buSzPts val="3600"/>
              <a:buNone/>
            </a:pPr>
            <a:r>
              <a:rPr lang="en-GB" sz="3200" b="1" dirty="0">
                <a:latin typeface="+mn-lt"/>
                <a:ea typeface="Arial"/>
                <a:cs typeface="Arial"/>
                <a:sym typeface="Arial"/>
              </a:rPr>
              <a:t>How you make it last</a:t>
            </a:r>
            <a:endParaRPr sz="3200" b="1" dirty="0">
              <a:latin typeface="+mn-lt"/>
              <a:ea typeface="Arial"/>
              <a:cs typeface="Arial"/>
              <a:sym typeface="Arial"/>
            </a:endParaRPr>
          </a:p>
        </p:txBody>
      </p:sp>
      <p:sp>
        <p:nvSpPr>
          <p:cNvPr id="584" name="Google Shape;584;p65"/>
          <p:cNvSpPr>
            <a:spLocks noGrp="1"/>
          </p:cNvSpPr>
          <p:nvPr>
            <p:ph type="body" idx="4"/>
          </p:nvPr>
        </p:nvSpPr>
        <p:spPr>
          <a:xfrm>
            <a:off x="620703" y="1816329"/>
            <a:ext cx="630000" cy="630000"/>
          </a:xfrm>
          <a:prstGeom prst="ellipse">
            <a:avLst/>
          </a:prstGeom>
          <a:solidFill>
            <a:schemeClr val="accent1"/>
          </a:solidFill>
          <a:ln>
            <a:noFill/>
          </a:ln>
        </p:spPr>
        <p:txBody>
          <a:bodyPr spcFirstLastPara="1" wrap="square" lIns="0" tIns="0" rIns="0" bIns="0" anchor="ctr" anchorCtr="0">
            <a:noAutofit/>
          </a:bodyPr>
          <a:lstStyle/>
          <a:p>
            <a:pPr marL="0" lvl="0" indent="0" algn="ctr" rtl="0">
              <a:lnSpc>
                <a:spcPct val="95000"/>
              </a:lnSpc>
              <a:spcBef>
                <a:spcPts val="0"/>
              </a:spcBef>
              <a:spcAft>
                <a:spcPts val="0"/>
              </a:spcAft>
              <a:buClr>
                <a:schemeClr val="lt1"/>
              </a:buClr>
              <a:buSzPts val="2100"/>
              <a:buNone/>
            </a:pPr>
            <a:r>
              <a:rPr lang="en-GB" sz="2400">
                <a:latin typeface="Arial"/>
                <a:ea typeface="Arial"/>
                <a:cs typeface="Arial"/>
                <a:sym typeface="Arial"/>
              </a:rPr>
              <a:t>1</a:t>
            </a:r>
            <a:endParaRPr sz="2400">
              <a:latin typeface="Arial"/>
              <a:ea typeface="Arial"/>
              <a:cs typeface="Arial"/>
              <a:sym typeface="Arial"/>
            </a:endParaRPr>
          </a:p>
        </p:txBody>
      </p:sp>
      <p:sp>
        <p:nvSpPr>
          <p:cNvPr id="585" name="Google Shape;585;p65"/>
          <p:cNvSpPr>
            <a:spLocks noGrp="1"/>
          </p:cNvSpPr>
          <p:nvPr>
            <p:ph type="body" idx="5"/>
          </p:nvPr>
        </p:nvSpPr>
        <p:spPr>
          <a:xfrm>
            <a:off x="8342097" y="1816329"/>
            <a:ext cx="630000" cy="630000"/>
          </a:xfrm>
          <a:prstGeom prst="ellipse">
            <a:avLst/>
          </a:prstGeom>
          <a:solidFill>
            <a:schemeClr val="accent1"/>
          </a:solidFill>
          <a:ln>
            <a:noFill/>
          </a:ln>
        </p:spPr>
        <p:txBody>
          <a:bodyPr spcFirstLastPara="1" wrap="square" lIns="0" tIns="0" rIns="0" bIns="0" anchor="ctr" anchorCtr="0">
            <a:noAutofit/>
          </a:bodyPr>
          <a:lstStyle/>
          <a:p>
            <a:pPr marL="0" lvl="0" indent="0" algn="ctr" rtl="0">
              <a:lnSpc>
                <a:spcPct val="95000"/>
              </a:lnSpc>
              <a:spcBef>
                <a:spcPts val="0"/>
              </a:spcBef>
              <a:spcAft>
                <a:spcPts val="0"/>
              </a:spcAft>
              <a:buClr>
                <a:schemeClr val="lt1"/>
              </a:buClr>
              <a:buSzPts val="2100"/>
              <a:buNone/>
            </a:pPr>
            <a:r>
              <a:rPr lang="en-GB" sz="2400">
                <a:latin typeface="Arial"/>
                <a:ea typeface="Arial"/>
                <a:cs typeface="Arial"/>
                <a:sym typeface="Arial"/>
              </a:rPr>
              <a:t>3</a:t>
            </a:r>
            <a:endParaRPr sz="2400">
              <a:latin typeface="Arial"/>
              <a:ea typeface="Arial"/>
              <a:cs typeface="Arial"/>
              <a:sym typeface="Arial"/>
            </a:endParaRPr>
          </a:p>
        </p:txBody>
      </p:sp>
      <p:sp>
        <p:nvSpPr>
          <p:cNvPr id="586" name="Google Shape;586;p65"/>
          <p:cNvSpPr>
            <a:spLocks noGrp="1"/>
          </p:cNvSpPr>
          <p:nvPr>
            <p:ph type="body" idx="6"/>
          </p:nvPr>
        </p:nvSpPr>
        <p:spPr>
          <a:xfrm>
            <a:off x="4475912" y="1754641"/>
            <a:ext cx="3240000" cy="32400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80000"/>
              </a:lnSpc>
              <a:spcBef>
                <a:spcPts val="0"/>
              </a:spcBef>
              <a:spcAft>
                <a:spcPts val="0"/>
              </a:spcAft>
              <a:buClr>
                <a:schemeClr val="accent1"/>
              </a:buClr>
              <a:buSzPts val="3600"/>
              <a:buNone/>
            </a:pPr>
            <a:r>
              <a:rPr lang="en-GB" sz="3200" b="1" dirty="0">
                <a:latin typeface="+mn-lt"/>
                <a:ea typeface="Arial"/>
                <a:cs typeface="Arial"/>
                <a:sym typeface="Arial"/>
              </a:rPr>
              <a:t>How you make it work</a:t>
            </a:r>
            <a:endParaRPr sz="3200" b="1" dirty="0">
              <a:latin typeface="+mn-lt"/>
              <a:ea typeface="Arial"/>
              <a:cs typeface="Arial"/>
              <a:sym typeface="Arial"/>
            </a:endParaRPr>
          </a:p>
        </p:txBody>
      </p:sp>
      <p:sp>
        <p:nvSpPr>
          <p:cNvPr id="587" name="Google Shape;587;p65"/>
          <p:cNvSpPr>
            <a:spLocks noGrp="1"/>
          </p:cNvSpPr>
          <p:nvPr>
            <p:ph type="body" idx="7"/>
          </p:nvPr>
        </p:nvSpPr>
        <p:spPr>
          <a:xfrm>
            <a:off x="4499400" y="1816329"/>
            <a:ext cx="630000" cy="630000"/>
          </a:xfrm>
          <a:prstGeom prst="ellipse">
            <a:avLst/>
          </a:prstGeom>
          <a:solidFill>
            <a:schemeClr val="accent1"/>
          </a:solidFill>
          <a:ln>
            <a:noFill/>
          </a:ln>
        </p:spPr>
        <p:txBody>
          <a:bodyPr spcFirstLastPara="1" wrap="square" lIns="0" tIns="0" rIns="0" bIns="0" anchor="ctr" anchorCtr="0">
            <a:noAutofit/>
          </a:bodyPr>
          <a:lstStyle/>
          <a:p>
            <a:pPr marL="0" lvl="0" indent="0" algn="ctr" rtl="0">
              <a:lnSpc>
                <a:spcPct val="95000"/>
              </a:lnSpc>
              <a:spcBef>
                <a:spcPts val="0"/>
              </a:spcBef>
              <a:spcAft>
                <a:spcPts val="0"/>
              </a:spcAft>
              <a:buClr>
                <a:schemeClr val="lt1"/>
              </a:buClr>
              <a:buSzPts val="2100"/>
              <a:buNone/>
            </a:pPr>
            <a:r>
              <a:rPr lang="en-GB" sz="2400">
                <a:latin typeface="Arial"/>
                <a:ea typeface="Arial"/>
                <a:cs typeface="Arial"/>
                <a:sym typeface="Arial"/>
              </a:rPr>
              <a:t>2</a:t>
            </a:r>
            <a:endParaRPr sz="2400">
              <a:latin typeface="Arial"/>
              <a:ea typeface="Arial"/>
              <a:cs typeface="Arial"/>
              <a:sym typeface="Arial"/>
            </a:endParaRPr>
          </a:p>
        </p:txBody>
      </p:sp>
      <p:sp>
        <p:nvSpPr>
          <p:cNvPr id="588" name="Google Shape;588;p65"/>
          <p:cNvSpPr txBox="1">
            <a:spLocks noGrp="1"/>
          </p:cNvSpPr>
          <p:nvPr>
            <p:ph type="body" idx="8"/>
          </p:nvPr>
        </p:nvSpPr>
        <p:spPr>
          <a:xfrm>
            <a:off x="607055" y="5169133"/>
            <a:ext cx="3240000" cy="247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Clr>
                <a:schemeClr val="dk2"/>
              </a:buClr>
              <a:buSzPts val="1500"/>
              <a:buNone/>
            </a:pPr>
            <a:r>
              <a:rPr lang="en-GB" dirty="0"/>
              <a:t>How </a:t>
            </a:r>
            <a:r>
              <a:rPr lang="en-GB" dirty="0" err="1"/>
              <a:t>Clarasys</a:t>
            </a:r>
            <a:r>
              <a:rPr lang="en-GB" dirty="0"/>
              <a:t> got started and what is our peer to peer coaching model?</a:t>
            </a:r>
            <a:endParaRPr dirty="0"/>
          </a:p>
        </p:txBody>
      </p:sp>
      <p:sp>
        <p:nvSpPr>
          <p:cNvPr id="589" name="Google Shape;589;p65"/>
          <p:cNvSpPr txBox="1">
            <a:spLocks noGrp="1"/>
          </p:cNvSpPr>
          <p:nvPr>
            <p:ph type="body" idx="9"/>
          </p:nvPr>
        </p:nvSpPr>
        <p:spPr>
          <a:xfrm>
            <a:off x="4476000" y="5169133"/>
            <a:ext cx="3240000" cy="247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Clr>
                <a:schemeClr val="dk2"/>
              </a:buClr>
              <a:buSzPts val="1500"/>
              <a:buNone/>
            </a:pPr>
            <a:r>
              <a:rPr lang="en-GB"/>
              <a:t>The techniques you can use as a peer coach and be the adaptable leader you want to be</a:t>
            </a:r>
            <a:endParaRPr/>
          </a:p>
        </p:txBody>
      </p:sp>
      <p:sp>
        <p:nvSpPr>
          <p:cNvPr id="590" name="Google Shape;590;p65"/>
          <p:cNvSpPr txBox="1">
            <a:spLocks noGrp="1"/>
          </p:cNvSpPr>
          <p:nvPr>
            <p:ph type="body" idx="13"/>
          </p:nvPr>
        </p:nvSpPr>
        <p:spPr>
          <a:xfrm>
            <a:off x="8331298" y="5169133"/>
            <a:ext cx="3240000" cy="247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Clr>
                <a:schemeClr val="dk2"/>
              </a:buClr>
              <a:buSzPts val="1500"/>
              <a:buNone/>
            </a:pPr>
            <a:r>
              <a:rPr lang="en-GB"/>
              <a:t>Getting the long term commitments, accountability and goals agreed to maintain the momentum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6"/>
          <p:cNvSpPr txBox="1">
            <a:spLocks noGrp="1"/>
          </p:cNvSpPr>
          <p:nvPr>
            <p:ph type="ctrTitle"/>
          </p:nvPr>
        </p:nvSpPr>
        <p:spPr>
          <a:xfrm>
            <a:off x="395288" y="656408"/>
            <a:ext cx="9541191" cy="2904600"/>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lt1"/>
              </a:buClr>
              <a:buSzPts val="6600"/>
              <a:buFont typeface="Arial"/>
              <a:buNone/>
            </a:pPr>
            <a:r>
              <a:rPr lang="en-GB" dirty="0"/>
              <a:t>How we got started</a:t>
            </a:r>
            <a:r>
              <a:rPr lang="en-GB" dirty="0">
                <a:solidFill>
                  <a:schemeClr val="lt2"/>
                </a:solidFill>
              </a:rPr>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7"/>
          <p:cNvSpPr txBox="1">
            <a:spLocks noGrp="1"/>
          </p:cNvSpPr>
          <p:nvPr>
            <p:ph type="body" idx="1"/>
          </p:nvPr>
        </p:nvSpPr>
        <p:spPr>
          <a:xfrm>
            <a:off x="4080000" y="1758754"/>
            <a:ext cx="4032000" cy="3238800"/>
          </a:xfrm>
          <a:prstGeom prst="rect">
            <a:avLst/>
          </a:prstGeom>
          <a:solidFill>
            <a:srgbClr val="F1F0F0"/>
          </a:solidFill>
          <a:ln>
            <a:noFill/>
          </a:ln>
        </p:spPr>
        <p:txBody>
          <a:bodyPr spcFirstLastPara="1" wrap="square" lIns="180000" tIns="144000" rIns="0" bIns="0" anchor="t" anchorCtr="0">
            <a:noAutofit/>
          </a:bodyPr>
          <a:lstStyle/>
          <a:p>
            <a:pPr marL="0" lvl="0" indent="0" algn="l" rtl="0">
              <a:lnSpc>
                <a:spcPct val="95000"/>
              </a:lnSpc>
              <a:spcBef>
                <a:spcPts val="0"/>
              </a:spcBef>
              <a:spcAft>
                <a:spcPts val="0"/>
              </a:spcAft>
              <a:buClr>
                <a:schemeClr val="folHlink"/>
              </a:buClr>
              <a:buSzPts val="1100"/>
              <a:buNone/>
            </a:pPr>
            <a:r>
              <a:rPr lang="en-GB" sz="2800" b="1" dirty="0">
                <a:latin typeface="+mn-lt"/>
                <a:ea typeface="Arial"/>
                <a:cs typeface="Arial"/>
                <a:sym typeface="Arial"/>
              </a:rPr>
              <a:t>The benefits</a:t>
            </a:r>
            <a:endParaRPr sz="2800" b="1" dirty="0">
              <a:latin typeface="+mn-lt"/>
              <a:ea typeface="Arial"/>
              <a:cs typeface="Arial"/>
              <a:sym typeface="Arial"/>
            </a:endParaRPr>
          </a:p>
          <a:p>
            <a:pPr marL="9525" lvl="0" indent="0" algn="l" rtl="0">
              <a:lnSpc>
                <a:spcPct val="95000"/>
              </a:lnSpc>
              <a:spcBef>
                <a:spcPts val="2400"/>
              </a:spcBef>
              <a:spcAft>
                <a:spcPts val="0"/>
              </a:spcAft>
              <a:buClr>
                <a:schemeClr val="accent1"/>
              </a:buClr>
              <a:buSzPts val="2200"/>
              <a:buNone/>
            </a:pPr>
            <a:endParaRPr dirty="0">
              <a:latin typeface="+mn-lt"/>
              <a:ea typeface="Arial"/>
              <a:cs typeface="Arial"/>
              <a:sym typeface="Arial"/>
            </a:endParaRPr>
          </a:p>
        </p:txBody>
      </p:sp>
      <p:sp>
        <p:nvSpPr>
          <p:cNvPr id="602" name="Google Shape;602;p67"/>
          <p:cNvSpPr txBox="1">
            <a:spLocks noGrp="1"/>
          </p:cNvSpPr>
          <p:nvPr>
            <p:ph type="title"/>
          </p:nvPr>
        </p:nvSpPr>
        <p:spPr>
          <a:xfrm>
            <a:off x="395288" y="329733"/>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a:t>Peer coaching at Clarasys</a:t>
            </a:r>
            <a:r>
              <a:rPr lang="en-GB">
                <a:solidFill>
                  <a:schemeClr val="lt2"/>
                </a:solidFill>
              </a:rPr>
              <a:t>.</a:t>
            </a:r>
            <a:endParaRPr/>
          </a:p>
        </p:txBody>
      </p:sp>
      <p:sp>
        <p:nvSpPr>
          <p:cNvPr id="603" name="Google Shape;603;p67"/>
          <p:cNvSpPr txBox="1">
            <a:spLocks noGrp="1"/>
          </p:cNvSpPr>
          <p:nvPr>
            <p:ph type="body" idx="2"/>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accent1"/>
              </a:buClr>
              <a:buSzPts val="2200"/>
              <a:buNone/>
            </a:pPr>
            <a:r>
              <a:rPr lang="en-GB" dirty="0"/>
              <a:t>From director weekly 121s to peer to peer coaching.</a:t>
            </a:r>
            <a:endParaRPr dirty="0"/>
          </a:p>
        </p:txBody>
      </p:sp>
      <p:sp>
        <p:nvSpPr>
          <p:cNvPr id="604" name="Google Shape;604;p67"/>
          <p:cNvSpPr txBox="1">
            <a:spLocks noGrp="1"/>
          </p:cNvSpPr>
          <p:nvPr>
            <p:ph type="body" idx="3"/>
          </p:nvPr>
        </p:nvSpPr>
        <p:spPr>
          <a:xfrm>
            <a:off x="0" y="1765258"/>
            <a:ext cx="4032000" cy="3238800"/>
          </a:xfrm>
          <a:prstGeom prst="rect">
            <a:avLst/>
          </a:prstGeom>
          <a:solidFill>
            <a:srgbClr val="F1F0F0"/>
          </a:solidFill>
          <a:ln>
            <a:noFill/>
          </a:ln>
        </p:spPr>
        <p:txBody>
          <a:bodyPr spcFirstLastPara="1" wrap="square" lIns="396000" tIns="144000" rIns="0" bIns="0" anchor="t" anchorCtr="0">
            <a:noAutofit/>
          </a:bodyPr>
          <a:lstStyle/>
          <a:p>
            <a:pPr marL="0" lvl="0" indent="0" algn="l" rtl="0">
              <a:lnSpc>
                <a:spcPct val="95000"/>
              </a:lnSpc>
              <a:spcBef>
                <a:spcPts val="0"/>
              </a:spcBef>
              <a:spcAft>
                <a:spcPts val="1200"/>
              </a:spcAft>
              <a:buClr>
                <a:schemeClr val="folHlink"/>
              </a:buClr>
              <a:buSzPts val="1100"/>
              <a:buFont typeface="Arial"/>
              <a:buNone/>
            </a:pPr>
            <a:r>
              <a:rPr lang="en-GB" sz="2800" b="1" dirty="0">
                <a:latin typeface="+mn-lt"/>
                <a:ea typeface="Arial"/>
                <a:cs typeface="Arial"/>
                <a:sym typeface="Arial"/>
              </a:rPr>
              <a:t>Why we did it</a:t>
            </a:r>
            <a:endParaRPr sz="2800" b="1" dirty="0">
              <a:latin typeface="+mn-lt"/>
              <a:ea typeface="Arial"/>
              <a:cs typeface="Arial"/>
              <a:sym typeface="Arial"/>
            </a:endParaRPr>
          </a:p>
        </p:txBody>
      </p:sp>
      <p:sp>
        <p:nvSpPr>
          <p:cNvPr id="605" name="Google Shape;605;p67"/>
          <p:cNvSpPr txBox="1">
            <a:spLocks noGrp="1"/>
          </p:cNvSpPr>
          <p:nvPr>
            <p:ph type="body" idx="4"/>
          </p:nvPr>
        </p:nvSpPr>
        <p:spPr>
          <a:xfrm>
            <a:off x="395288" y="2854324"/>
            <a:ext cx="3330000" cy="2778176"/>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SzPts val="1500"/>
              <a:buNone/>
            </a:pPr>
            <a:r>
              <a:rPr lang="en-GB" dirty="0">
                <a:latin typeface="+mn-lt"/>
              </a:rPr>
              <a:t>As a lean organisation, we didn’t have a large central team of people partners</a:t>
            </a:r>
            <a:endParaRPr dirty="0">
              <a:latin typeface="+mn-lt"/>
            </a:endParaRPr>
          </a:p>
          <a:p>
            <a:pPr marL="0" lvl="0" indent="0" algn="l" rtl="0">
              <a:lnSpc>
                <a:spcPct val="95000"/>
              </a:lnSpc>
              <a:spcBef>
                <a:spcPts val="1200"/>
              </a:spcBef>
              <a:spcAft>
                <a:spcPts val="0"/>
              </a:spcAft>
              <a:buSzPts val="1500"/>
              <a:buNone/>
            </a:pPr>
            <a:r>
              <a:rPr lang="en-GB" dirty="0">
                <a:latin typeface="+mn-lt"/>
              </a:rPr>
              <a:t>We didn’t have lots of directors with time to coach our Principal Consultants</a:t>
            </a:r>
            <a:endParaRPr dirty="0">
              <a:latin typeface="+mn-lt"/>
            </a:endParaRPr>
          </a:p>
          <a:p>
            <a:pPr marL="0" lvl="0" indent="0" algn="l" rtl="0">
              <a:lnSpc>
                <a:spcPct val="95000"/>
              </a:lnSpc>
              <a:spcBef>
                <a:spcPts val="1200"/>
              </a:spcBef>
              <a:spcAft>
                <a:spcPts val="0"/>
              </a:spcAft>
              <a:buClr>
                <a:schemeClr val="dk2"/>
              </a:buClr>
              <a:buSzPts val="1500"/>
              <a:buNone/>
            </a:pPr>
            <a:endParaRPr dirty="0">
              <a:latin typeface="+mn-lt"/>
            </a:endParaRPr>
          </a:p>
        </p:txBody>
      </p:sp>
      <p:sp>
        <p:nvSpPr>
          <p:cNvPr id="606" name="Google Shape;606;p67"/>
          <p:cNvSpPr txBox="1">
            <a:spLocks noGrp="1"/>
          </p:cNvSpPr>
          <p:nvPr>
            <p:ph type="body" idx="5"/>
          </p:nvPr>
        </p:nvSpPr>
        <p:spPr>
          <a:xfrm>
            <a:off x="8160000" y="1765258"/>
            <a:ext cx="4032000" cy="3238800"/>
          </a:xfrm>
          <a:prstGeom prst="rect">
            <a:avLst/>
          </a:prstGeom>
          <a:solidFill>
            <a:srgbClr val="F1F0F0"/>
          </a:solidFill>
          <a:ln>
            <a:noFill/>
          </a:ln>
        </p:spPr>
        <p:txBody>
          <a:bodyPr spcFirstLastPara="1" wrap="square" lIns="180000" tIns="144000" rIns="0" bIns="0" anchor="t" anchorCtr="0">
            <a:noAutofit/>
          </a:bodyPr>
          <a:lstStyle/>
          <a:p>
            <a:pPr marL="0" lvl="0" indent="0" algn="l" rtl="0">
              <a:lnSpc>
                <a:spcPct val="95000"/>
              </a:lnSpc>
              <a:spcBef>
                <a:spcPts val="0"/>
              </a:spcBef>
              <a:spcAft>
                <a:spcPts val="0"/>
              </a:spcAft>
              <a:buClr>
                <a:schemeClr val="folHlink"/>
              </a:buClr>
              <a:buSzPts val="1100"/>
              <a:buNone/>
            </a:pPr>
            <a:r>
              <a:rPr lang="en-GB" sz="2800" b="1" dirty="0">
                <a:latin typeface="+mn-lt"/>
                <a:ea typeface="Arial"/>
                <a:cs typeface="Arial"/>
                <a:sym typeface="Arial"/>
              </a:rPr>
              <a:t>The unexpected benefits</a:t>
            </a:r>
            <a:endParaRPr sz="2800" b="1" dirty="0">
              <a:latin typeface="+mn-lt"/>
              <a:ea typeface="Arial"/>
              <a:cs typeface="Arial"/>
              <a:sym typeface="Arial"/>
            </a:endParaRPr>
          </a:p>
          <a:p>
            <a:pPr marL="9525" lvl="0" indent="0" algn="l" rtl="0">
              <a:lnSpc>
                <a:spcPct val="95000"/>
              </a:lnSpc>
              <a:spcBef>
                <a:spcPts val="2400"/>
              </a:spcBef>
              <a:spcAft>
                <a:spcPts val="0"/>
              </a:spcAft>
              <a:buClr>
                <a:schemeClr val="accent1"/>
              </a:buClr>
              <a:buSzPts val="2200"/>
              <a:buNone/>
            </a:pPr>
            <a:endParaRPr dirty="0">
              <a:latin typeface="+mn-lt"/>
              <a:ea typeface="Arial"/>
              <a:cs typeface="Arial"/>
              <a:sym typeface="Arial"/>
            </a:endParaRPr>
          </a:p>
        </p:txBody>
      </p:sp>
      <p:sp>
        <p:nvSpPr>
          <p:cNvPr id="607" name="Google Shape;607;p67"/>
          <p:cNvSpPr txBox="1">
            <a:spLocks noGrp="1"/>
          </p:cNvSpPr>
          <p:nvPr>
            <p:ph type="body" idx="6"/>
          </p:nvPr>
        </p:nvSpPr>
        <p:spPr>
          <a:xfrm>
            <a:off x="8328972" y="2854325"/>
            <a:ext cx="3403800" cy="2778175"/>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SzPts val="1500"/>
              <a:buNone/>
            </a:pPr>
            <a:r>
              <a:rPr lang="en-GB" dirty="0">
                <a:latin typeface="+mn-lt"/>
              </a:rPr>
              <a:t>Ad-hoc peer coaching is now widespread across more junior team members</a:t>
            </a:r>
            <a:endParaRPr dirty="0">
              <a:latin typeface="+mn-lt"/>
            </a:endParaRPr>
          </a:p>
          <a:p>
            <a:pPr marL="0" lvl="0" indent="0" algn="l" rtl="0">
              <a:lnSpc>
                <a:spcPct val="95000"/>
              </a:lnSpc>
              <a:spcBef>
                <a:spcPts val="1200"/>
              </a:spcBef>
              <a:spcAft>
                <a:spcPts val="0"/>
              </a:spcAft>
              <a:buSzPts val="1500"/>
              <a:buNone/>
            </a:pPr>
            <a:r>
              <a:rPr lang="en-GB" dirty="0">
                <a:latin typeface="+mn-lt"/>
              </a:rPr>
              <a:t>Enabled our people to grow in exec-coaching skills and “coach upwards”</a:t>
            </a:r>
            <a:endParaRPr dirty="0">
              <a:latin typeface="+mn-lt"/>
            </a:endParaRPr>
          </a:p>
          <a:p>
            <a:pPr marL="0" lvl="0" indent="0" algn="l" rtl="0">
              <a:lnSpc>
                <a:spcPct val="95000"/>
              </a:lnSpc>
              <a:spcBef>
                <a:spcPts val="1200"/>
              </a:spcBef>
              <a:spcAft>
                <a:spcPts val="0"/>
              </a:spcAft>
              <a:buClr>
                <a:schemeClr val="dk2"/>
              </a:buClr>
              <a:buSzPts val="1500"/>
              <a:buNone/>
            </a:pPr>
            <a:endParaRPr dirty="0">
              <a:latin typeface="+mn-lt"/>
            </a:endParaRPr>
          </a:p>
        </p:txBody>
      </p:sp>
      <p:sp>
        <p:nvSpPr>
          <p:cNvPr id="608" name="Google Shape;608;p67"/>
          <p:cNvSpPr txBox="1">
            <a:spLocks noGrp="1"/>
          </p:cNvSpPr>
          <p:nvPr>
            <p:ph type="body" idx="7"/>
          </p:nvPr>
        </p:nvSpPr>
        <p:spPr>
          <a:xfrm>
            <a:off x="4254500" y="2854325"/>
            <a:ext cx="3672000" cy="27780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SzPts val="1500"/>
              <a:buNone/>
            </a:pPr>
            <a:r>
              <a:rPr lang="en-GB" dirty="0">
                <a:latin typeface="+mn-lt"/>
              </a:rPr>
              <a:t>Our most experienced consultants support each other, who likely have faced similar situations</a:t>
            </a:r>
            <a:endParaRPr dirty="0">
              <a:latin typeface="+mn-lt"/>
            </a:endParaRPr>
          </a:p>
          <a:p>
            <a:pPr marL="0" lvl="0" indent="0" algn="l" rtl="0">
              <a:lnSpc>
                <a:spcPct val="95000"/>
              </a:lnSpc>
              <a:spcBef>
                <a:spcPts val="1200"/>
              </a:spcBef>
              <a:spcAft>
                <a:spcPts val="0"/>
              </a:spcAft>
              <a:buSzPts val="1500"/>
              <a:buNone/>
            </a:pPr>
            <a:r>
              <a:rPr lang="en-GB" dirty="0">
                <a:latin typeface="+mn-lt"/>
              </a:rPr>
              <a:t>More collaboration between senior team members and stronger relationships</a:t>
            </a:r>
            <a:endParaRPr dirty="0">
              <a:latin typeface="+mn-lt"/>
            </a:endParaRPr>
          </a:p>
          <a:p>
            <a:pPr marL="0" lvl="0" indent="0" algn="l" rtl="0">
              <a:lnSpc>
                <a:spcPct val="95000"/>
              </a:lnSpc>
              <a:spcBef>
                <a:spcPts val="1200"/>
              </a:spcBef>
              <a:spcAft>
                <a:spcPts val="0"/>
              </a:spcAft>
              <a:buSzPts val="1500"/>
              <a:buNone/>
            </a:pPr>
            <a:r>
              <a:rPr lang="en-GB" dirty="0">
                <a:latin typeface="+mn-lt"/>
              </a:rPr>
              <a:t>More autonomy in decision making closer to the decision itself</a:t>
            </a:r>
            <a:endParaRPr dirty="0">
              <a:latin typeface="+mn-lt"/>
            </a:endParaRPr>
          </a:p>
          <a:p>
            <a:pPr marL="0" lvl="0" indent="0" algn="l" rtl="0">
              <a:lnSpc>
                <a:spcPct val="95000"/>
              </a:lnSpc>
              <a:spcBef>
                <a:spcPts val="1200"/>
              </a:spcBef>
              <a:spcAft>
                <a:spcPts val="0"/>
              </a:spcAft>
              <a:buClr>
                <a:schemeClr val="dk2"/>
              </a:buClr>
              <a:buSzPts val="1500"/>
              <a:buNone/>
            </a:pPr>
            <a:endParaRPr dirty="0">
              <a:latin typeface="+mn-lt"/>
            </a:endParaRPr>
          </a:p>
        </p:txBody>
      </p:sp>
      <p:sp>
        <p:nvSpPr>
          <p:cNvPr id="609" name="Google Shape;609;p67"/>
          <p:cNvSpPr txBox="1">
            <a:spLocks noGrp="1"/>
          </p:cNvSpPr>
          <p:nvPr>
            <p:ph type="body" idx="2"/>
          </p:nvPr>
        </p:nvSpPr>
        <p:spPr>
          <a:xfrm>
            <a:off x="396139" y="5251447"/>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accent1"/>
              </a:buClr>
              <a:buSzPts val="2200"/>
              <a:buNone/>
            </a:pPr>
            <a:r>
              <a:rPr lang="en-GB" sz="2000" dirty="0">
                <a:solidFill>
                  <a:schemeClr val="tx1"/>
                </a:solidFill>
              </a:rPr>
              <a:t>Peer coaching is not a silver bullet to solve all challenges; it’s just one tool of many to create a supportive and learning oriented culture.</a:t>
            </a:r>
            <a:endParaRPr sz="20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8"/>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500"/>
              <a:buNone/>
            </a:pPr>
            <a:r>
              <a:rPr lang="en-GB"/>
              <a:t>The Clarasys P2P coaching model</a:t>
            </a:r>
            <a:r>
              <a:rPr lang="en-GB">
                <a:solidFill>
                  <a:schemeClr val="lt2"/>
                </a:solidFill>
              </a:rPr>
              <a:t>.</a:t>
            </a:r>
            <a:endParaRPr>
              <a:solidFill>
                <a:schemeClr val="lt2"/>
              </a:solidFill>
            </a:endParaRPr>
          </a:p>
        </p:txBody>
      </p:sp>
      <p:sp>
        <p:nvSpPr>
          <p:cNvPr id="632" name="Google Shape;632;p68"/>
          <p:cNvSpPr txBox="1"/>
          <p:nvPr/>
        </p:nvSpPr>
        <p:spPr>
          <a:xfrm>
            <a:off x="277090" y="1964131"/>
            <a:ext cx="1956824" cy="677078"/>
          </a:xfrm>
          <a:prstGeom prst="rect">
            <a:avLst/>
          </a:prstGeom>
          <a:noFill/>
          <a:ln>
            <a:noFill/>
          </a:ln>
        </p:spPr>
        <p:txBody>
          <a:bodyPr spcFirstLastPara="1" wrap="square" lIns="91425" tIns="91425" rIns="91425" bIns="91425" anchor="t" anchorCtr="0">
            <a:spAutoFit/>
          </a:bodyPr>
          <a:lstStyle/>
          <a:p>
            <a:pPr marL="0" marR="0" lvl="0" indent="0" algn="r" defTabSz="457200" rtl="0" eaLnBrk="1" fontAlgn="auto" latinLnBrk="0" hangingPunct="1">
              <a:lnSpc>
                <a:spcPct val="100000"/>
              </a:lnSpc>
              <a:spcBef>
                <a:spcPts val="0"/>
              </a:spcBef>
              <a:spcAft>
                <a:spcPts val="0"/>
              </a:spcAft>
              <a:buClr>
                <a:srgbClr val="00539F"/>
              </a:buClr>
              <a:buSzPts val="1400"/>
              <a:buFont typeface="Arial"/>
              <a:buNone/>
              <a:tabLst/>
              <a:defRPr/>
            </a:pPr>
            <a:r>
              <a:rPr kumimoji="0" lang="en-GB" sz="1600" b="0" i="0" u="none" strike="noStrike" kern="1200" cap="none" spc="0" normalizeH="0" baseline="0" noProof="0" dirty="0">
                <a:ln>
                  <a:noFill/>
                </a:ln>
                <a:solidFill>
                  <a:schemeClr val="accent1"/>
                </a:solidFill>
                <a:effectLst/>
                <a:uLnTx/>
                <a:uFillTx/>
                <a:latin typeface="TESCO Modern Bold"/>
                <a:ea typeface="Arial"/>
                <a:cs typeface="Arial"/>
                <a:sym typeface="Arial"/>
              </a:rPr>
              <a:t>Lower confidence &amp; competence </a:t>
            </a:r>
            <a:endParaRPr kumimoji="0" sz="1600" b="0" i="0" u="none" strike="noStrike" kern="1200" cap="none" spc="0" normalizeH="0" baseline="0" noProof="0" dirty="0">
              <a:ln>
                <a:noFill/>
              </a:ln>
              <a:solidFill>
                <a:schemeClr val="accent1"/>
              </a:solidFill>
              <a:effectLst/>
              <a:uLnTx/>
              <a:uFillTx/>
              <a:latin typeface="TESCO Modern Bold"/>
              <a:ea typeface="Arial"/>
              <a:cs typeface="Arial"/>
              <a:sym typeface="Arial"/>
            </a:endParaRPr>
          </a:p>
        </p:txBody>
      </p:sp>
      <p:sp>
        <p:nvSpPr>
          <p:cNvPr id="633" name="Google Shape;633;p68"/>
          <p:cNvSpPr txBox="1"/>
          <p:nvPr/>
        </p:nvSpPr>
        <p:spPr>
          <a:xfrm>
            <a:off x="9933638" y="1998993"/>
            <a:ext cx="2047286" cy="677078"/>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00000"/>
              </a:lnSpc>
              <a:spcBef>
                <a:spcPts val="0"/>
              </a:spcBef>
              <a:spcAft>
                <a:spcPts val="0"/>
              </a:spcAft>
              <a:buClr>
                <a:srgbClr val="00539F"/>
              </a:buClr>
              <a:buSzPts val="1400"/>
              <a:buFont typeface="Arial"/>
              <a:buNone/>
              <a:tabLst/>
              <a:defRPr/>
            </a:pPr>
            <a:r>
              <a:rPr kumimoji="0" lang="en-GB" sz="1600" b="0" i="0" u="none" strike="noStrike" kern="1200" cap="none" spc="0" normalizeH="0" baseline="0" noProof="0" dirty="0">
                <a:ln>
                  <a:noFill/>
                </a:ln>
                <a:solidFill>
                  <a:schemeClr val="accent1"/>
                </a:solidFill>
                <a:effectLst/>
                <a:uLnTx/>
                <a:uFillTx/>
                <a:latin typeface="TESCO Modern Bold"/>
                <a:ea typeface="Arial"/>
                <a:cs typeface="Arial"/>
                <a:sym typeface="Arial"/>
              </a:rPr>
              <a:t>Higher confidence &amp; competence </a:t>
            </a:r>
            <a:endParaRPr kumimoji="0" sz="1600" b="0" i="0" u="none" strike="noStrike" kern="1200" cap="none" spc="0" normalizeH="0" baseline="0" noProof="0" dirty="0">
              <a:ln>
                <a:noFill/>
              </a:ln>
              <a:solidFill>
                <a:schemeClr val="accent1"/>
              </a:solidFill>
              <a:effectLst/>
              <a:uLnTx/>
              <a:uFillTx/>
              <a:latin typeface="TESCO Modern Bold"/>
              <a:ea typeface="Arial"/>
              <a:cs typeface="Arial"/>
              <a:sym typeface="Arial"/>
            </a:endParaRPr>
          </a:p>
        </p:txBody>
      </p:sp>
      <p:sp>
        <p:nvSpPr>
          <p:cNvPr id="650" name="Google Shape;650;p68"/>
          <p:cNvSpPr txBox="1"/>
          <p:nvPr/>
        </p:nvSpPr>
        <p:spPr>
          <a:xfrm>
            <a:off x="277090" y="5143807"/>
            <a:ext cx="1541471" cy="584745"/>
          </a:xfrm>
          <a:prstGeom prst="rect">
            <a:avLst/>
          </a:prstGeom>
          <a:noFill/>
          <a:ln>
            <a:noFill/>
          </a:ln>
        </p:spPr>
        <p:txBody>
          <a:bodyPr spcFirstLastPara="1" wrap="square" lIns="91425" tIns="91425" rIns="91425" bIns="91425" anchor="t" anchorCtr="0">
            <a:spAutoFit/>
          </a:bodyPr>
          <a:lstStyle/>
          <a:p>
            <a:pPr marL="0" marR="0" lvl="0" indent="0" algn="r" defTabSz="457200" rtl="0" eaLnBrk="1" fontAlgn="auto" latinLnBrk="0" hangingPunct="1">
              <a:lnSpc>
                <a:spcPct val="100000"/>
              </a:lnSpc>
              <a:spcBef>
                <a:spcPts val="0"/>
              </a:spcBef>
              <a:spcAft>
                <a:spcPts val="0"/>
              </a:spcAft>
              <a:buClr>
                <a:srgbClr val="00539F"/>
              </a:buClr>
              <a:buSzPts val="1000"/>
              <a:buFont typeface="Arial"/>
              <a:buNone/>
              <a:tabLst/>
              <a:defRPr/>
            </a:pPr>
            <a:r>
              <a:rPr kumimoji="0" lang="en-GB" sz="1300" b="0" i="0" u="none" strike="noStrike" kern="1200" cap="none" spc="0" normalizeH="0" baseline="0" noProof="0" dirty="0">
                <a:ln>
                  <a:noFill/>
                </a:ln>
                <a:solidFill>
                  <a:schemeClr val="accent1"/>
                </a:solidFill>
                <a:effectLst/>
                <a:uLnTx/>
                <a:uFillTx/>
                <a:latin typeface="TESCO Modern Bold"/>
                <a:ea typeface="Arial"/>
                <a:cs typeface="Arial"/>
                <a:sym typeface="Arial"/>
              </a:rPr>
              <a:t>Turn up key coaching values</a:t>
            </a:r>
            <a:endParaRPr kumimoji="0" sz="1300" b="0" i="0" u="none" strike="noStrike" kern="1200" cap="none" spc="0" normalizeH="0" baseline="0" noProof="0" dirty="0">
              <a:ln>
                <a:noFill/>
              </a:ln>
              <a:solidFill>
                <a:schemeClr val="accent1"/>
              </a:solidFill>
              <a:effectLst/>
              <a:uLnTx/>
              <a:uFillTx/>
              <a:latin typeface="TESCO Modern Bold"/>
              <a:ea typeface="Arial"/>
              <a:cs typeface="Arial"/>
              <a:sym typeface="Arial"/>
            </a:endParaRPr>
          </a:p>
        </p:txBody>
      </p:sp>
      <p:sp>
        <p:nvSpPr>
          <p:cNvPr id="651" name="Google Shape;651;p68"/>
          <p:cNvSpPr txBox="1"/>
          <p:nvPr/>
        </p:nvSpPr>
        <p:spPr>
          <a:xfrm>
            <a:off x="811438" y="4348646"/>
            <a:ext cx="1388400" cy="584745"/>
          </a:xfrm>
          <a:prstGeom prst="rect">
            <a:avLst/>
          </a:prstGeom>
          <a:noFill/>
          <a:ln>
            <a:noFill/>
          </a:ln>
        </p:spPr>
        <p:txBody>
          <a:bodyPr spcFirstLastPara="1" wrap="square" lIns="91425" tIns="91425" rIns="91425" bIns="91425" anchor="t" anchorCtr="0">
            <a:spAutoFit/>
          </a:bodyPr>
          <a:lstStyle/>
          <a:p>
            <a:pPr marL="0" marR="0" lvl="0" indent="0" algn="r" defTabSz="457200" rtl="0" eaLnBrk="1" fontAlgn="auto" latinLnBrk="0" hangingPunct="1">
              <a:lnSpc>
                <a:spcPct val="100000"/>
              </a:lnSpc>
              <a:spcBef>
                <a:spcPts val="0"/>
              </a:spcBef>
              <a:spcAft>
                <a:spcPts val="0"/>
              </a:spcAft>
              <a:buClr>
                <a:srgbClr val="00539F"/>
              </a:buClr>
              <a:buSzPts val="1000"/>
              <a:buFont typeface="Arial"/>
              <a:buNone/>
              <a:tabLst/>
              <a:defRPr/>
            </a:pPr>
            <a:r>
              <a:rPr kumimoji="0" lang="en-GB" sz="1300" b="0" i="0" u="none" strike="noStrike" kern="1200" cap="none" spc="0" normalizeH="0" baseline="0" noProof="0" dirty="0">
                <a:ln>
                  <a:noFill/>
                </a:ln>
                <a:solidFill>
                  <a:schemeClr val="accent1"/>
                </a:solidFill>
                <a:effectLst/>
                <a:uLnTx/>
                <a:uFillTx/>
                <a:latin typeface="TESCO Modern Bold"/>
                <a:ea typeface="Arial"/>
                <a:cs typeface="Arial"/>
                <a:sym typeface="Arial"/>
              </a:rPr>
              <a:t>Take time to build trust</a:t>
            </a:r>
            <a:endParaRPr kumimoji="0" sz="1300" b="0" i="0" u="none" strike="noStrike" kern="1200" cap="none" spc="0" normalizeH="0" baseline="0" noProof="0" dirty="0">
              <a:ln>
                <a:noFill/>
              </a:ln>
              <a:solidFill>
                <a:schemeClr val="accent1"/>
              </a:solidFill>
              <a:effectLst/>
              <a:uLnTx/>
              <a:uFillTx/>
              <a:latin typeface="TESCO Modern Bold"/>
              <a:ea typeface="Arial"/>
              <a:cs typeface="Arial"/>
              <a:sym typeface="Arial"/>
            </a:endParaRPr>
          </a:p>
        </p:txBody>
      </p:sp>
      <p:grpSp>
        <p:nvGrpSpPr>
          <p:cNvPr id="14" name="Group 13">
            <a:extLst>
              <a:ext uri="{FF2B5EF4-FFF2-40B4-BE49-F238E27FC236}">
                <a16:creationId xmlns:a16="http://schemas.microsoft.com/office/drawing/2014/main" id="{4A9A5D15-F737-25F9-BF3B-A8845711DDA9}"/>
              </a:ext>
            </a:extLst>
          </p:cNvPr>
          <p:cNvGrpSpPr/>
          <p:nvPr/>
        </p:nvGrpSpPr>
        <p:grpSpPr>
          <a:xfrm>
            <a:off x="2901551" y="1203860"/>
            <a:ext cx="1141563" cy="2310761"/>
            <a:chOff x="3273712" y="-163759"/>
            <a:chExt cx="1141563" cy="2310761"/>
          </a:xfrm>
        </p:grpSpPr>
        <p:grpSp>
          <p:nvGrpSpPr>
            <p:cNvPr id="5" name="Group 4">
              <a:extLst>
                <a:ext uri="{FF2B5EF4-FFF2-40B4-BE49-F238E27FC236}">
                  <a16:creationId xmlns:a16="http://schemas.microsoft.com/office/drawing/2014/main" id="{F0CDC2B0-8423-2D37-9B8E-C7C2E3B678AB}"/>
                </a:ext>
              </a:extLst>
            </p:cNvPr>
            <p:cNvGrpSpPr/>
            <p:nvPr/>
          </p:nvGrpSpPr>
          <p:grpSpPr>
            <a:xfrm>
              <a:off x="3273712" y="-163759"/>
              <a:ext cx="1141563" cy="2310761"/>
              <a:chOff x="4075113" y="255908"/>
              <a:chExt cx="1607252" cy="3253411"/>
            </a:xfrm>
          </p:grpSpPr>
          <p:pic>
            <p:nvPicPr>
              <p:cNvPr id="3" name="Graphic 2">
                <a:extLst>
                  <a:ext uri="{FF2B5EF4-FFF2-40B4-BE49-F238E27FC236}">
                    <a16:creationId xmlns:a16="http://schemas.microsoft.com/office/drawing/2014/main" id="{7EC7FADB-C676-902D-B4EE-E9C35A9EBB8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474" t="9269" r="24462" b="40940"/>
              <a:stretch/>
            </p:blipFill>
            <p:spPr>
              <a:xfrm>
                <a:off x="4075113" y="255908"/>
                <a:ext cx="1607252" cy="1631092"/>
              </a:xfrm>
              <a:prstGeom prst="rect">
                <a:avLst/>
              </a:prstGeom>
            </p:spPr>
          </p:pic>
          <p:sp>
            <p:nvSpPr>
              <p:cNvPr id="4" name="Freeform: Shape 3">
                <a:extLst>
                  <a:ext uri="{FF2B5EF4-FFF2-40B4-BE49-F238E27FC236}">
                    <a16:creationId xmlns:a16="http://schemas.microsoft.com/office/drawing/2014/main" id="{E27E26F9-1E3D-2513-B570-8CD813E142A6}"/>
                  </a:ext>
                </a:extLst>
              </p:cNvPr>
              <p:cNvSpPr/>
              <p:nvPr/>
            </p:nvSpPr>
            <p:spPr>
              <a:xfrm>
                <a:off x="4787450" y="1878227"/>
                <a:ext cx="168869" cy="1631092"/>
              </a:xfrm>
              <a:custGeom>
                <a:avLst/>
                <a:gdLst>
                  <a:gd name="connsiteX0" fmla="*/ 68755 w 168869"/>
                  <a:gd name="connsiteY0" fmla="*/ 0 h 1631092"/>
                  <a:gd name="connsiteX1" fmla="*/ 167609 w 168869"/>
                  <a:gd name="connsiteY1" fmla="*/ 556054 h 1631092"/>
                  <a:gd name="connsiteX2" fmla="*/ 6972 w 168869"/>
                  <a:gd name="connsiteY2" fmla="*/ 1161535 h 1631092"/>
                  <a:gd name="connsiteX3" fmla="*/ 44042 w 168869"/>
                  <a:gd name="connsiteY3" fmla="*/ 1631092 h 1631092"/>
                </a:gdLst>
                <a:ahLst/>
                <a:cxnLst>
                  <a:cxn ang="0">
                    <a:pos x="connsiteX0" y="connsiteY0"/>
                  </a:cxn>
                  <a:cxn ang="0">
                    <a:pos x="connsiteX1" y="connsiteY1"/>
                  </a:cxn>
                  <a:cxn ang="0">
                    <a:pos x="connsiteX2" y="connsiteY2"/>
                  </a:cxn>
                  <a:cxn ang="0">
                    <a:pos x="connsiteX3" y="connsiteY3"/>
                  </a:cxn>
                </a:cxnLst>
                <a:rect l="l" t="t" r="r" b="b"/>
                <a:pathLst>
                  <a:path w="168869" h="1631092">
                    <a:moveTo>
                      <a:pt x="68755" y="0"/>
                    </a:moveTo>
                    <a:cubicBezTo>
                      <a:pt x="123330" y="181232"/>
                      <a:pt x="177906" y="362465"/>
                      <a:pt x="167609" y="556054"/>
                    </a:cubicBezTo>
                    <a:cubicBezTo>
                      <a:pt x="157312" y="749643"/>
                      <a:pt x="27566" y="982362"/>
                      <a:pt x="6972" y="1161535"/>
                    </a:cubicBezTo>
                    <a:cubicBezTo>
                      <a:pt x="-13623" y="1340708"/>
                      <a:pt x="15209" y="1485900"/>
                      <a:pt x="44042" y="1631092"/>
                    </a:cubicBezTo>
                  </a:path>
                </a:pathLst>
              </a:custGeom>
              <a:noFill/>
              <a:ln w="381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2" name="Google Shape;619;p68">
              <a:extLst>
                <a:ext uri="{FF2B5EF4-FFF2-40B4-BE49-F238E27FC236}">
                  <a16:creationId xmlns:a16="http://schemas.microsoft.com/office/drawing/2014/main" id="{F44EDE25-28B9-C26F-2B55-E1BA0BCF3DEB}"/>
                </a:ext>
              </a:extLst>
            </p:cNvPr>
            <p:cNvSpPr txBox="1">
              <a:spLocks/>
            </p:cNvSpPr>
            <p:nvPr/>
          </p:nvSpPr>
          <p:spPr bwMode="black">
            <a:xfrm>
              <a:off x="3386415" y="3754"/>
              <a:ext cx="906420" cy="845700"/>
            </a:xfrm>
            <a:prstGeom prst="rect">
              <a:avLst/>
            </a:prstGeom>
            <a:noFill/>
            <a:ln>
              <a:noFill/>
            </a:ln>
          </p:spPr>
          <p:txBody>
            <a:bodyPr spcFirstLastPara="1" vert="horz" wrap="square" lIns="0" tIns="0" rIns="0" bIns="0" rtlCol="0" anchor="ctr" anchorCtr="0">
              <a:noAutofit/>
            </a:bodyPr>
            <a:lstStyle>
              <a:lvl1pPr marL="457200" lvl="0" indent="-228600" algn="l" defTabSz="914400" rtl="0" eaLnBrk="1" latinLnBrk="0" hangingPunct="1">
                <a:lnSpc>
                  <a:spcPct val="95000"/>
                </a:lnSpc>
                <a:spcBef>
                  <a:spcPts val="0"/>
                </a:spcBef>
                <a:spcAft>
                  <a:spcPts val="0"/>
                </a:spcAft>
                <a:buClr>
                  <a:schemeClr val="accent1"/>
                </a:buClr>
                <a:buSzPts val="2200"/>
                <a:buFont typeface="Arial" panose="020B0604020202020204" pitchFamily="34" charset="0"/>
                <a:buNone/>
                <a:defRPr sz="2200" kern="1200">
                  <a:solidFill>
                    <a:schemeClr val="accent1"/>
                  </a:solidFill>
                  <a:latin typeface="TESCO Modern" panose="02000506030000020004" pitchFamily="2" charset="0"/>
                  <a:ea typeface="+mn-ea"/>
                  <a:cs typeface="+mn-cs"/>
                </a:defRPr>
              </a:lvl1pPr>
              <a:lvl2pPr marL="914400" lvl="1" indent="-228600" algn="l" defTabSz="914400" rtl="0" eaLnBrk="1" latinLnBrk="0" hangingPunct="1">
                <a:lnSpc>
                  <a:spcPct val="95000"/>
                </a:lnSpc>
                <a:spcBef>
                  <a:spcPts val="1200"/>
                </a:spcBef>
                <a:spcAft>
                  <a:spcPts val="0"/>
                </a:spcAft>
                <a:buClr>
                  <a:schemeClr val="accent1"/>
                </a:buClr>
                <a:buSzPts val="1200"/>
                <a:buFont typeface="Arial" panose="020B0604020202020204" pitchFamily="34" charset="0"/>
                <a:buNone/>
                <a:defRPr sz="1200" b="0" kern="1200">
                  <a:solidFill>
                    <a:schemeClr val="accent1"/>
                  </a:solidFill>
                  <a:latin typeface="+mj-lt"/>
                  <a:ea typeface="+mn-ea"/>
                  <a:cs typeface="+mn-cs"/>
                </a:defRPr>
              </a:lvl2pPr>
              <a:lvl3pPr marL="1371600" lvl="2" indent="-304800" algn="l" defTabSz="914400" rtl="0" eaLnBrk="1" latinLnBrk="0" hangingPunct="1">
                <a:lnSpc>
                  <a:spcPct val="95000"/>
                </a:lnSpc>
                <a:spcBef>
                  <a:spcPts val="600"/>
                </a:spcBef>
                <a:spcAft>
                  <a:spcPts val="0"/>
                </a:spcAft>
                <a:buClr>
                  <a:schemeClr val="dk2"/>
                </a:buClr>
                <a:buSzPts val="1200"/>
                <a:buFont typeface="Arial" panose="020B0604020202020204" pitchFamily="34" charset="0"/>
                <a:buChar char="•"/>
                <a:defRPr sz="1200" kern="1200">
                  <a:solidFill>
                    <a:schemeClr val="tx2"/>
                  </a:solidFill>
                  <a:latin typeface="TESCO Modern" panose="02000506030000020004" pitchFamily="2" charset="0"/>
                  <a:ea typeface="+mn-ea"/>
                  <a:cs typeface="+mn-cs"/>
                </a:defRPr>
              </a:lvl3pPr>
              <a:lvl4pPr marL="1828800" marR="0" lvl="3" indent="-228600" algn="l" defTabSz="914400" rtl="0" eaLnBrk="1" fontAlgn="auto" latinLnBrk="0" hangingPunct="1">
                <a:lnSpc>
                  <a:spcPct val="90000"/>
                </a:lnSpc>
                <a:spcBef>
                  <a:spcPts val="2100"/>
                </a:spcBef>
                <a:spcAft>
                  <a:spcPts val="0"/>
                </a:spcAft>
                <a:buClr>
                  <a:schemeClr val="accent1"/>
                </a:buClr>
                <a:buSzPts val="1050"/>
                <a:buFont typeface="Arial" panose="020B0604020202020204" pitchFamily="34" charset="0"/>
                <a:buNone/>
                <a:tabLst/>
                <a:defRPr sz="1050" kern="1200">
                  <a:solidFill>
                    <a:schemeClr val="accent1"/>
                  </a:solidFill>
                  <a:latin typeface="+mj-lt"/>
                  <a:ea typeface="+mn-ea"/>
                  <a:cs typeface="+mn-cs"/>
                </a:defRPr>
              </a:lvl4pPr>
              <a:lvl5pPr marL="2286000" lvl="4" indent="-228600" algn="l" defTabSz="914400" rtl="0" eaLnBrk="1" latinLnBrk="0" hangingPunct="1">
                <a:lnSpc>
                  <a:spcPct val="90000"/>
                </a:lnSpc>
                <a:spcBef>
                  <a:spcPts val="600"/>
                </a:spcBef>
                <a:spcAft>
                  <a:spcPts val="0"/>
                </a:spcAft>
                <a:buClr>
                  <a:schemeClr val="dk2"/>
                </a:buClr>
                <a:buSzPts val="1200"/>
                <a:buFont typeface="+mj-lt"/>
                <a:buNone/>
                <a:tabLst>
                  <a:tab pos="90488" algn="l"/>
                </a:tabLst>
                <a:defRPr sz="1200" kern="1200">
                  <a:solidFill>
                    <a:schemeClr val="tx2"/>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FFFFFF"/>
                </a:buClr>
                <a:buSzPts val="4500"/>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Situational leadership</a:t>
              </a:r>
            </a:p>
          </p:txBody>
        </p:sp>
      </p:grpSp>
      <p:grpSp>
        <p:nvGrpSpPr>
          <p:cNvPr id="15" name="Group 14">
            <a:extLst>
              <a:ext uri="{FF2B5EF4-FFF2-40B4-BE49-F238E27FC236}">
                <a16:creationId xmlns:a16="http://schemas.microsoft.com/office/drawing/2014/main" id="{826F231B-F734-C8AA-A08E-63F3CBA6CF4E}"/>
              </a:ext>
            </a:extLst>
          </p:cNvPr>
          <p:cNvGrpSpPr/>
          <p:nvPr/>
        </p:nvGrpSpPr>
        <p:grpSpPr>
          <a:xfrm>
            <a:off x="3908863" y="1671335"/>
            <a:ext cx="1141563" cy="2310761"/>
            <a:chOff x="4767714" y="201913"/>
            <a:chExt cx="1141563" cy="2310761"/>
          </a:xfrm>
        </p:grpSpPr>
        <p:grpSp>
          <p:nvGrpSpPr>
            <p:cNvPr id="6" name="Group 5">
              <a:extLst>
                <a:ext uri="{FF2B5EF4-FFF2-40B4-BE49-F238E27FC236}">
                  <a16:creationId xmlns:a16="http://schemas.microsoft.com/office/drawing/2014/main" id="{8C6E286E-D769-B3CC-9C8C-1EF8AB8C1929}"/>
                </a:ext>
              </a:extLst>
            </p:cNvPr>
            <p:cNvGrpSpPr/>
            <p:nvPr/>
          </p:nvGrpSpPr>
          <p:grpSpPr>
            <a:xfrm>
              <a:off x="4767714" y="201913"/>
              <a:ext cx="1141563" cy="2310761"/>
              <a:chOff x="4075113" y="255908"/>
              <a:chExt cx="1607252" cy="3253411"/>
            </a:xfrm>
          </p:grpSpPr>
          <p:pic>
            <p:nvPicPr>
              <p:cNvPr id="7" name="Graphic 6">
                <a:extLst>
                  <a:ext uri="{FF2B5EF4-FFF2-40B4-BE49-F238E27FC236}">
                    <a16:creationId xmlns:a16="http://schemas.microsoft.com/office/drawing/2014/main" id="{A503A85A-FEA6-B355-DB6E-B27803685FA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474" t="9269" r="24462" b="40940"/>
              <a:stretch/>
            </p:blipFill>
            <p:spPr>
              <a:xfrm>
                <a:off x="4075113" y="255908"/>
                <a:ext cx="1607252" cy="1631092"/>
              </a:xfrm>
              <a:prstGeom prst="rect">
                <a:avLst/>
              </a:prstGeom>
            </p:spPr>
          </p:pic>
          <p:sp>
            <p:nvSpPr>
              <p:cNvPr id="8" name="Freeform: Shape 7">
                <a:extLst>
                  <a:ext uri="{FF2B5EF4-FFF2-40B4-BE49-F238E27FC236}">
                    <a16:creationId xmlns:a16="http://schemas.microsoft.com/office/drawing/2014/main" id="{5B117C2D-8458-10CE-CAA0-D114AEE301E9}"/>
                  </a:ext>
                </a:extLst>
              </p:cNvPr>
              <p:cNvSpPr/>
              <p:nvPr/>
            </p:nvSpPr>
            <p:spPr>
              <a:xfrm>
                <a:off x="4787450" y="1878227"/>
                <a:ext cx="168869" cy="1631092"/>
              </a:xfrm>
              <a:custGeom>
                <a:avLst/>
                <a:gdLst>
                  <a:gd name="connsiteX0" fmla="*/ 68755 w 168869"/>
                  <a:gd name="connsiteY0" fmla="*/ 0 h 1631092"/>
                  <a:gd name="connsiteX1" fmla="*/ 167609 w 168869"/>
                  <a:gd name="connsiteY1" fmla="*/ 556054 h 1631092"/>
                  <a:gd name="connsiteX2" fmla="*/ 6972 w 168869"/>
                  <a:gd name="connsiteY2" fmla="*/ 1161535 h 1631092"/>
                  <a:gd name="connsiteX3" fmla="*/ 44042 w 168869"/>
                  <a:gd name="connsiteY3" fmla="*/ 1631092 h 1631092"/>
                </a:gdLst>
                <a:ahLst/>
                <a:cxnLst>
                  <a:cxn ang="0">
                    <a:pos x="connsiteX0" y="connsiteY0"/>
                  </a:cxn>
                  <a:cxn ang="0">
                    <a:pos x="connsiteX1" y="connsiteY1"/>
                  </a:cxn>
                  <a:cxn ang="0">
                    <a:pos x="connsiteX2" y="connsiteY2"/>
                  </a:cxn>
                  <a:cxn ang="0">
                    <a:pos x="connsiteX3" y="connsiteY3"/>
                  </a:cxn>
                </a:cxnLst>
                <a:rect l="l" t="t" r="r" b="b"/>
                <a:pathLst>
                  <a:path w="168869" h="1631092">
                    <a:moveTo>
                      <a:pt x="68755" y="0"/>
                    </a:moveTo>
                    <a:cubicBezTo>
                      <a:pt x="123330" y="181232"/>
                      <a:pt x="177906" y="362465"/>
                      <a:pt x="167609" y="556054"/>
                    </a:cubicBezTo>
                    <a:cubicBezTo>
                      <a:pt x="157312" y="749643"/>
                      <a:pt x="27566" y="982362"/>
                      <a:pt x="6972" y="1161535"/>
                    </a:cubicBezTo>
                    <a:cubicBezTo>
                      <a:pt x="-13623" y="1340708"/>
                      <a:pt x="15209" y="1485900"/>
                      <a:pt x="44042" y="1631092"/>
                    </a:cubicBezTo>
                  </a:path>
                </a:pathLst>
              </a:custGeom>
              <a:noFill/>
              <a:ln w="381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9" name="Google Shape;619;p68">
              <a:extLst>
                <a:ext uri="{FF2B5EF4-FFF2-40B4-BE49-F238E27FC236}">
                  <a16:creationId xmlns:a16="http://schemas.microsoft.com/office/drawing/2014/main" id="{9CA7DE78-52FB-F783-2014-E61794347C7B}"/>
                </a:ext>
              </a:extLst>
            </p:cNvPr>
            <p:cNvSpPr txBox="1">
              <a:spLocks/>
            </p:cNvSpPr>
            <p:nvPr/>
          </p:nvSpPr>
          <p:spPr bwMode="black">
            <a:xfrm>
              <a:off x="4868842" y="364450"/>
              <a:ext cx="906420" cy="845700"/>
            </a:xfrm>
            <a:prstGeom prst="rect">
              <a:avLst/>
            </a:prstGeom>
            <a:noFill/>
            <a:ln>
              <a:noFill/>
            </a:ln>
          </p:spPr>
          <p:txBody>
            <a:bodyPr spcFirstLastPara="1" vert="horz" wrap="square" lIns="0" tIns="0" rIns="0" bIns="0" rtlCol="0" anchor="ctr" anchorCtr="0">
              <a:noAutofit/>
            </a:bodyPr>
            <a:lstStyle>
              <a:lvl1pPr marL="457200" lvl="0" indent="-228600" algn="l" defTabSz="914400" rtl="0" eaLnBrk="1" latinLnBrk="0" hangingPunct="1">
                <a:lnSpc>
                  <a:spcPct val="95000"/>
                </a:lnSpc>
                <a:spcBef>
                  <a:spcPts val="0"/>
                </a:spcBef>
                <a:spcAft>
                  <a:spcPts val="0"/>
                </a:spcAft>
                <a:buClr>
                  <a:schemeClr val="accent1"/>
                </a:buClr>
                <a:buSzPts val="2200"/>
                <a:buFont typeface="Arial" panose="020B0604020202020204" pitchFamily="34" charset="0"/>
                <a:buNone/>
                <a:defRPr sz="2200" kern="1200">
                  <a:solidFill>
                    <a:schemeClr val="accent1"/>
                  </a:solidFill>
                  <a:latin typeface="TESCO Modern" panose="02000506030000020004" pitchFamily="2" charset="0"/>
                  <a:ea typeface="+mn-ea"/>
                  <a:cs typeface="+mn-cs"/>
                </a:defRPr>
              </a:lvl1pPr>
              <a:lvl2pPr marL="914400" lvl="1" indent="-228600" algn="l" defTabSz="914400" rtl="0" eaLnBrk="1" latinLnBrk="0" hangingPunct="1">
                <a:lnSpc>
                  <a:spcPct val="95000"/>
                </a:lnSpc>
                <a:spcBef>
                  <a:spcPts val="1200"/>
                </a:spcBef>
                <a:spcAft>
                  <a:spcPts val="0"/>
                </a:spcAft>
                <a:buClr>
                  <a:schemeClr val="accent1"/>
                </a:buClr>
                <a:buSzPts val="1200"/>
                <a:buFont typeface="Arial" panose="020B0604020202020204" pitchFamily="34" charset="0"/>
                <a:buNone/>
                <a:defRPr sz="1200" b="0" kern="1200">
                  <a:solidFill>
                    <a:schemeClr val="accent1"/>
                  </a:solidFill>
                  <a:latin typeface="+mj-lt"/>
                  <a:ea typeface="+mn-ea"/>
                  <a:cs typeface="+mn-cs"/>
                </a:defRPr>
              </a:lvl2pPr>
              <a:lvl3pPr marL="1371600" lvl="2" indent="-304800" algn="l" defTabSz="914400" rtl="0" eaLnBrk="1" latinLnBrk="0" hangingPunct="1">
                <a:lnSpc>
                  <a:spcPct val="95000"/>
                </a:lnSpc>
                <a:spcBef>
                  <a:spcPts val="600"/>
                </a:spcBef>
                <a:spcAft>
                  <a:spcPts val="0"/>
                </a:spcAft>
                <a:buClr>
                  <a:schemeClr val="dk2"/>
                </a:buClr>
                <a:buSzPts val="1200"/>
                <a:buFont typeface="Arial" panose="020B0604020202020204" pitchFamily="34" charset="0"/>
                <a:buChar char="•"/>
                <a:defRPr sz="1200" kern="1200">
                  <a:solidFill>
                    <a:schemeClr val="tx2"/>
                  </a:solidFill>
                  <a:latin typeface="TESCO Modern" panose="02000506030000020004" pitchFamily="2" charset="0"/>
                  <a:ea typeface="+mn-ea"/>
                  <a:cs typeface="+mn-cs"/>
                </a:defRPr>
              </a:lvl3pPr>
              <a:lvl4pPr marL="1828800" marR="0" lvl="3" indent="-228600" algn="l" defTabSz="914400" rtl="0" eaLnBrk="1" fontAlgn="auto" latinLnBrk="0" hangingPunct="1">
                <a:lnSpc>
                  <a:spcPct val="90000"/>
                </a:lnSpc>
                <a:spcBef>
                  <a:spcPts val="2100"/>
                </a:spcBef>
                <a:spcAft>
                  <a:spcPts val="0"/>
                </a:spcAft>
                <a:buClr>
                  <a:schemeClr val="accent1"/>
                </a:buClr>
                <a:buSzPts val="1050"/>
                <a:buFont typeface="Arial" panose="020B0604020202020204" pitchFamily="34" charset="0"/>
                <a:buNone/>
                <a:tabLst/>
                <a:defRPr sz="1050" kern="1200">
                  <a:solidFill>
                    <a:schemeClr val="accent1"/>
                  </a:solidFill>
                  <a:latin typeface="+mj-lt"/>
                  <a:ea typeface="+mn-ea"/>
                  <a:cs typeface="+mn-cs"/>
                </a:defRPr>
              </a:lvl4pPr>
              <a:lvl5pPr marL="2286000" lvl="4" indent="-228600" algn="l" defTabSz="914400" rtl="0" eaLnBrk="1" latinLnBrk="0" hangingPunct="1">
                <a:lnSpc>
                  <a:spcPct val="90000"/>
                </a:lnSpc>
                <a:spcBef>
                  <a:spcPts val="600"/>
                </a:spcBef>
                <a:spcAft>
                  <a:spcPts val="0"/>
                </a:spcAft>
                <a:buClr>
                  <a:schemeClr val="dk2"/>
                </a:buClr>
                <a:buSzPts val="1200"/>
                <a:buFont typeface="+mj-lt"/>
                <a:buNone/>
                <a:tabLst>
                  <a:tab pos="90488" algn="l"/>
                </a:tabLst>
                <a:defRPr sz="1200" kern="1200">
                  <a:solidFill>
                    <a:schemeClr val="tx2"/>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FFFFFF"/>
                </a:buClr>
                <a:buSzPts val="4500"/>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COIN</a:t>
              </a:r>
            </a:p>
          </p:txBody>
        </p:sp>
      </p:grpSp>
      <p:grpSp>
        <p:nvGrpSpPr>
          <p:cNvPr id="16" name="Group 15">
            <a:extLst>
              <a:ext uri="{FF2B5EF4-FFF2-40B4-BE49-F238E27FC236}">
                <a16:creationId xmlns:a16="http://schemas.microsoft.com/office/drawing/2014/main" id="{091F8B91-D211-E9F1-B88B-784723FE169F}"/>
              </a:ext>
            </a:extLst>
          </p:cNvPr>
          <p:cNvGrpSpPr/>
          <p:nvPr/>
        </p:nvGrpSpPr>
        <p:grpSpPr>
          <a:xfrm>
            <a:off x="4906524" y="1206087"/>
            <a:ext cx="1141563" cy="2310761"/>
            <a:chOff x="3273712" y="-163759"/>
            <a:chExt cx="1141563" cy="2310761"/>
          </a:xfrm>
        </p:grpSpPr>
        <p:grpSp>
          <p:nvGrpSpPr>
            <p:cNvPr id="17" name="Group 16">
              <a:extLst>
                <a:ext uri="{FF2B5EF4-FFF2-40B4-BE49-F238E27FC236}">
                  <a16:creationId xmlns:a16="http://schemas.microsoft.com/office/drawing/2014/main" id="{1D6177B5-1B71-057E-D38D-3409DAAF9AE7}"/>
                </a:ext>
              </a:extLst>
            </p:cNvPr>
            <p:cNvGrpSpPr/>
            <p:nvPr/>
          </p:nvGrpSpPr>
          <p:grpSpPr>
            <a:xfrm>
              <a:off x="3273712" y="-163759"/>
              <a:ext cx="1141563" cy="2310761"/>
              <a:chOff x="4075113" y="255908"/>
              <a:chExt cx="1607252" cy="3253411"/>
            </a:xfrm>
          </p:grpSpPr>
          <p:pic>
            <p:nvPicPr>
              <p:cNvPr id="19" name="Graphic 18">
                <a:extLst>
                  <a:ext uri="{FF2B5EF4-FFF2-40B4-BE49-F238E27FC236}">
                    <a16:creationId xmlns:a16="http://schemas.microsoft.com/office/drawing/2014/main" id="{0F0D46CA-1166-D840-3B4A-63D4843B559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474" t="9269" r="24462" b="40940"/>
              <a:stretch/>
            </p:blipFill>
            <p:spPr>
              <a:xfrm>
                <a:off x="4075113" y="255908"/>
                <a:ext cx="1607252" cy="1631092"/>
              </a:xfrm>
              <a:prstGeom prst="rect">
                <a:avLst/>
              </a:prstGeom>
            </p:spPr>
          </p:pic>
          <p:sp>
            <p:nvSpPr>
              <p:cNvPr id="20" name="Freeform: Shape 19">
                <a:extLst>
                  <a:ext uri="{FF2B5EF4-FFF2-40B4-BE49-F238E27FC236}">
                    <a16:creationId xmlns:a16="http://schemas.microsoft.com/office/drawing/2014/main" id="{A8003BB7-7679-871B-414A-16CC4D6F5041}"/>
                  </a:ext>
                </a:extLst>
              </p:cNvPr>
              <p:cNvSpPr/>
              <p:nvPr/>
            </p:nvSpPr>
            <p:spPr>
              <a:xfrm>
                <a:off x="4787450" y="1878227"/>
                <a:ext cx="168869" cy="1631092"/>
              </a:xfrm>
              <a:custGeom>
                <a:avLst/>
                <a:gdLst>
                  <a:gd name="connsiteX0" fmla="*/ 68755 w 168869"/>
                  <a:gd name="connsiteY0" fmla="*/ 0 h 1631092"/>
                  <a:gd name="connsiteX1" fmla="*/ 167609 w 168869"/>
                  <a:gd name="connsiteY1" fmla="*/ 556054 h 1631092"/>
                  <a:gd name="connsiteX2" fmla="*/ 6972 w 168869"/>
                  <a:gd name="connsiteY2" fmla="*/ 1161535 h 1631092"/>
                  <a:gd name="connsiteX3" fmla="*/ 44042 w 168869"/>
                  <a:gd name="connsiteY3" fmla="*/ 1631092 h 1631092"/>
                </a:gdLst>
                <a:ahLst/>
                <a:cxnLst>
                  <a:cxn ang="0">
                    <a:pos x="connsiteX0" y="connsiteY0"/>
                  </a:cxn>
                  <a:cxn ang="0">
                    <a:pos x="connsiteX1" y="connsiteY1"/>
                  </a:cxn>
                  <a:cxn ang="0">
                    <a:pos x="connsiteX2" y="connsiteY2"/>
                  </a:cxn>
                  <a:cxn ang="0">
                    <a:pos x="connsiteX3" y="connsiteY3"/>
                  </a:cxn>
                </a:cxnLst>
                <a:rect l="l" t="t" r="r" b="b"/>
                <a:pathLst>
                  <a:path w="168869" h="1631092">
                    <a:moveTo>
                      <a:pt x="68755" y="0"/>
                    </a:moveTo>
                    <a:cubicBezTo>
                      <a:pt x="123330" y="181232"/>
                      <a:pt x="177906" y="362465"/>
                      <a:pt x="167609" y="556054"/>
                    </a:cubicBezTo>
                    <a:cubicBezTo>
                      <a:pt x="157312" y="749643"/>
                      <a:pt x="27566" y="982362"/>
                      <a:pt x="6972" y="1161535"/>
                    </a:cubicBezTo>
                    <a:cubicBezTo>
                      <a:pt x="-13623" y="1340708"/>
                      <a:pt x="15209" y="1485900"/>
                      <a:pt x="44042" y="1631092"/>
                    </a:cubicBezTo>
                  </a:path>
                </a:pathLst>
              </a:custGeom>
              <a:noFill/>
              <a:ln w="381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18" name="Google Shape;619;p68">
              <a:extLst>
                <a:ext uri="{FF2B5EF4-FFF2-40B4-BE49-F238E27FC236}">
                  <a16:creationId xmlns:a16="http://schemas.microsoft.com/office/drawing/2014/main" id="{D1868DB9-2726-5D62-B1AE-989D22664923}"/>
                </a:ext>
              </a:extLst>
            </p:cNvPr>
            <p:cNvSpPr txBox="1">
              <a:spLocks/>
            </p:cNvSpPr>
            <p:nvPr/>
          </p:nvSpPr>
          <p:spPr bwMode="black">
            <a:xfrm>
              <a:off x="3386415" y="3754"/>
              <a:ext cx="906420" cy="845700"/>
            </a:xfrm>
            <a:prstGeom prst="rect">
              <a:avLst/>
            </a:prstGeom>
            <a:noFill/>
            <a:ln>
              <a:noFill/>
            </a:ln>
          </p:spPr>
          <p:txBody>
            <a:bodyPr spcFirstLastPara="1" vert="horz" wrap="square" lIns="0" tIns="0" rIns="0" bIns="0" rtlCol="0" anchor="ctr" anchorCtr="0">
              <a:noAutofit/>
            </a:bodyPr>
            <a:lstStyle>
              <a:lvl1pPr marL="457200" lvl="0" indent="-228600" algn="l" defTabSz="914400" rtl="0" eaLnBrk="1" latinLnBrk="0" hangingPunct="1">
                <a:lnSpc>
                  <a:spcPct val="95000"/>
                </a:lnSpc>
                <a:spcBef>
                  <a:spcPts val="0"/>
                </a:spcBef>
                <a:spcAft>
                  <a:spcPts val="0"/>
                </a:spcAft>
                <a:buClr>
                  <a:schemeClr val="accent1"/>
                </a:buClr>
                <a:buSzPts val="2200"/>
                <a:buFont typeface="Arial" panose="020B0604020202020204" pitchFamily="34" charset="0"/>
                <a:buNone/>
                <a:defRPr sz="2200" kern="1200">
                  <a:solidFill>
                    <a:schemeClr val="accent1"/>
                  </a:solidFill>
                  <a:latin typeface="TESCO Modern" panose="02000506030000020004" pitchFamily="2" charset="0"/>
                  <a:ea typeface="+mn-ea"/>
                  <a:cs typeface="+mn-cs"/>
                </a:defRPr>
              </a:lvl1pPr>
              <a:lvl2pPr marL="914400" lvl="1" indent="-228600" algn="l" defTabSz="914400" rtl="0" eaLnBrk="1" latinLnBrk="0" hangingPunct="1">
                <a:lnSpc>
                  <a:spcPct val="95000"/>
                </a:lnSpc>
                <a:spcBef>
                  <a:spcPts val="1200"/>
                </a:spcBef>
                <a:spcAft>
                  <a:spcPts val="0"/>
                </a:spcAft>
                <a:buClr>
                  <a:schemeClr val="accent1"/>
                </a:buClr>
                <a:buSzPts val="1200"/>
                <a:buFont typeface="Arial" panose="020B0604020202020204" pitchFamily="34" charset="0"/>
                <a:buNone/>
                <a:defRPr sz="1200" b="0" kern="1200">
                  <a:solidFill>
                    <a:schemeClr val="accent1"/>
                  </a:solidFill>
                  <a:latin typeface="+mj-lt"/>
                  <a:ea typeface="+mn-ea"/>
                  <a:cs typeface="+mn-cs"/>
                </a:defRPr>
              </a:lvl2pPr>
              <a:lvl3pPr marL="1371600" lvl="2" indent="-304800" algn="l" defTabSz="914400" rtl="0" eaLnBrk="1" latinLnBrk="0" hangingPunct="1">
                <a:lnSpc>
                  <a:spcPct val="95000"/>
                </a:lnSpc>
                <a:spcBef>
                  <a:spcPts val="600"/>
                </a:spcBef>
                <a:spcAft>
                  <a:spcPts val="0"/>
                </a:spcAft>
                <a:buClr>
                  <a:schemeClr val="dk2"/>
                </a:buClr>
                <a:buSzPts val="1200"/>
                <a:buFont typeface="Arial" panose="020B0604020202020204" pitchFamily="34" charset="0"/>
                <a:buChar char="•"/>
                <a:defRPr sz="1200" kern="1200">
                  <a:solidFill>
                    <a:schemeClr val="tx2"/>
                  </a:solidFill>
                  <a:latin typeface="TESCO Modern" panose="02000506030000020004" pitchFamily="2" charset="0"/>
                  <a:ea typeface="+mn-ea"/>
                  <a:cs typeface="+mn-cs"/>
                </a:defRPr>
              </a:lvl3pPr>
              <a:lvl4pPr marL="1828800" marR="0" lvl="3" indent="-228600" algn="l" defTabSz="914400" rtl="0" eaLnBrk="1" fontAlgn="auto" latinLnBrk="0" hangingPunct="1">
                <a:lnSpc>
                  <a:spcPct val="90000"/>
                </a:lnSpc>
                <a:spcBef>
                  <a:spcPts val="2100"/>
                </a:spcBef>
                <a:spcAft>
                  <a:spcPts val="0"/>
                </a:spcAft>
                <a:buClr>
                  <a:schemeClr val="accent1"/>
                </a:buClr>
                <a:buSzPts val="1050"/>
                <a:buFont typeface="Arial" panose="020B0604020202020204" pitchFamily="34" charset="0"/>
                <a:buNone/>
                <a:tabLst/>
                <a:defRPr sz="1050" kern="1200">
                  <a:solidFill>
                    <a:schemeClr val="accent1"/>
                  </a:solidFill>
                  <a:latin typeface="+mj-lt"/>
                  <a:ea typeface="+mn-ea"/>
                  <a:cs typeface="+mn-cs"/>
                </a:defRPr>
              </a:lvl4pPr>
              <a:lvl5pPr marL="2286000" lvl="4" indent="-228600" algn="l" defTabSz="914400" rtl="0" eaLnBrk="1" latinLnBrk="0" hangingPunct="1">
                <a:lnSpc>
                  <a:spcPct val="90000"/>
                </a:lnSpc>
                <a:spcBef>
                  <a:spcPts val="600"/>
                </a:spcBef>
                <a:spcAft>
                  <a:spcPts val="0"/>
                </a:spcAft>
                <a:buClr>
                  <a:schemeClr val="dk2"/>
                </a:buClr>
                <a:buSzPts val="1200"/>
                <a:buFont typeface="+mj-lt"/>
                <a:buNone/>
                <a:tabLst>
                  <a:tab pos="90488" algn="l"/>
                </a:tabLst>
                <a:defRPr sz="1200" kern="1200">
                  <a:solidFill>
                    <a:schemeClr val="tx2"/>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FFFFFF"/>
                </a:buClr>
                <a:buSzPts val="4500"/>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GROW</a:t>
              </a:r>
            </a:p>
          </p:txBody>
        </p:sp>
      </p:grpSp>
      <p:grpSp>
        <p:nvGrpSpPr>
          <p:cNvPr id="21" name="Group 20">
            <a:extLst>
              <a:ext uri="{FF2B5EF4-FFF2-40B4-BE49-F238E27FC236}">
                <a16:creationId xmlns:a16="http://schemas.microsoft.com/office/drawing/2014/main" id="{510CDAE2-8244-9340-3821-2AAAC4318C74}"/>
              </a:ext>
            </a:extLst>
          </p:cNvPr>
          <p:cNvGrpSpPr/>
          <p:nvPr/>
        </p:nvGrpSpPr>
        <p:grpSpPr>
          <a:xfrm>
            <a:off x="5913836" y="1673562"/>
            <a:ext cx="1141563" cy="2310761"/>
            <a:chOff x="4767714" y="201913"/>
            <a:chExt cx="1141563" cy="2310761"/>
          </a:xfrm>
        </p:grpSpPr>
        <p:grpSp>
          <p:nvGrpSpPr>
            <p:cNvPr id="22" name="Group 21">
              <a:extLst>
                <a:ext uri="{FF2B5EF4-FFF2-40B4-BE49-F238E27FC236}">
                  <a16:creationId xmlns:a16="http://schemas.microsoft.com/office/drawing/2014/main" id="{FC5BDBF1-4E97-E018-B18B-049E03B30CA4}"/>
                </a:ext>
              </a:extLst>
            </p:cNvPr>
            <p:cNvGrpSpPr/>
            <p:nvPr/>
          </p:nvGrpSpPr>
          <p:grpSpPr>
            <a:xfrm>
              <a:off x="4767714" y="201913"/>
              <a:ext cx="1141563" cy="2310761"/>
              <a:chOff x="4075113" y="255908"/>
              <a:chExt cx="1607252" cy="3253411"/>
            </a:xfrm>
          </p:grpSpPr>
          <p:pic>
            <p:nvPicPr>
              <p:cNvPr id="24" name="Graphic 23">
                <a:extLst>
                  <a:ext uri="{FF2B5EF4-FFF2-40B4-BE49-F238E27FC236}">
                    <a16:creationId xmlns:a16="http://schemas.microsoft.com/office/drawing/2014/main" id="{B8470159-77B8-E03C-41EA-5A188B04952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474" t="9269" r="24462" b="40940"/>
              <a:stretch/>
            </p:blipFill>
            <p:spPr>
              <a:xfrm>
                <a:off x="4075113" y="255908"/>
                <a:ext cx="1607252" cy="1631092"/>
              </a:xfrm>
              <a:prstGeom prst="rect">
                <a:avLst/>
              </a:prstGeom>
            </p:spPr>
          </p:pic>
          <p:sp>
            <p:nvSpPr>
              <p:cNvPr id="25" name="Freeform: Shape 24">
                <a:extLst>
                  <a:ext uri="{FF2B5EF4-FFF2-40B4-BE49-F238E27FC236}">
                    <a16:creationId xmlns:a16="http://schemas.microsoft.com/office/drawing/2014/main" id="{0E06C6DF-B861-B543-21E6-083F9A6770BC}"/>
                  </a:ext>
                </a:extLst>
              </p:cNvPr>
              <p:cNvSpPr/>
              <p:nvPr/>
            </p:nvSpPr>
            <p:spPr>
              <a:xfrm>
                <a:off x="4787450" y="1878227"/>
                <a:ext cx="168869" cy="1631092"/>
              </a:xfrm>
              <a:custGeom>
                <a:avLst/>
                <a:gdLst>
                  <a:gd name="connsiteX0" fmla="*/ 68755 w 168869"/>
                  <a:gd name="connsiteY0" fmla="*/ 0 h 1631092"/>
                  <a:gd name="connsiteX1" fmla="*/ 167609 w 168869"/>
                  <a:gd name="connsiteY1" fmla="*/ 556054 h 1631092"/>
                  <a:gd name="connsiteX2" fmla="*/ 6972 w 168869"/>
                  <a:gd name="connsiteY2" fmla="*/ 1161535 h 1631092"/>
                  <a:gd name="connsiteX3" fmla="*/ 44042 w 168869"/>
                  <a:gd name="connsiteY3" fmla="*/ 1631092 h 1631092"/>
                </a:gdLst>
                <a:ahLst/>
                <a:cxnLst>
                  <a:cxn ang="0">
                    <a:pos x="connsiteX0" y="connsiteY0"/>
                  </a:cxn>
                  <a:cxn ang="0">
                    <a:pos x="connsiteX1" y="connsiteY1"/>
                  </a:cxn>
                  <a:cxn ang="0">
                    <a:pos x="connsiteX2" y="connsiteY2"/>
                  </a:cxn>
                  <a:cxn ang="0">
                    <a:pos x="connsiteX3" y="connsiteY3"/>
                  </a:cxn>
                </a:cxnLst>
                <a:rect l="l" t="t" r="r" b="b"/>
                <a:pathLst>
                  <a:path w="168869" h="1631092">
                    <a:moveTo>
                      <a:pt x="68755" y="0"/>
                    </a:moveTo>
                    <a:cubicBezTo>
                      <a:pt x="123330" y="181232"/>
                      <a:pt x="177906" y="362465"/>
                      <a:pt x="167609" y="556054"/>
                    </a:cubicBezTo>
                    <a:cubicBezTo>
                      <a:pt x="157312" y="749643"/>
                      <a:pt x="27566" y="982362"/>
                      <a:pt x="6972" y="1161535"/>
                    </a:cubicBezTo>
                    <a:cubicBezTo>
                      <a:pt x="-13623" y="1340708"/>
                      <a:pt x="15209" y="1485900"/>
                      <a:pt x="44042" y="1631092"/>
                    </a:cubicBezTo>
                  </a:path>
                </a:pathLst>
              </a:custGeom>
              <a:noFill/>
              <a:ln w="381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23" name="Google Shape;619;p68">
              <a:extLst>
                <a:ext uri="{FF2B5EF4-FFF2-40B4-BE49-F238E27FC236}">
                  <a16:creationId xmlns:a16="http://schemas.microsoft.com/office/drawing/2014/main" id="{D7B70A1A-24B9-2E15-E476-0FA899F89B4B}"/>
                </a:ext>
              </a:extLst>
            </p:cNvPr>
            <p:cNvSpPr txBox="1">
              <a:spLocks/>
            </p:cNvSpPr>
            <p:nvPr/>
          </p:nvSpPr>
          <p:spPr bwMode="black">
            <a:xfrm>
              <a:off x="4868842" y="364450"/>
              <a:ext cx="906420" cy="845700"/>
            </a:xfrm>
            <a:prstGeom prst="rect">
              <a:avLst/>
            </a:prstGeom>
            <a:noFill/>
            <a:ln>
              <a:noFill/>
            </a:ln>
          </p:spPr>
          <p:txBody>
            <a:bodyPr spcFirstLastPara="1" vert="horz" wrap="square" lIns="0" tIns="0" rIns="0" bIns="0" rtlCol="0" anchor="ctr" anchorCtr="0">
              <a:noAutofit/>
            </a:bodyPr>
            <a:lstStyle>
              <a:lvl1pPr marL="457200" lvl="0" indent="-228600" algn="l" defTabSz="914400" rtl="0" eaLnBrk="1" latinLnBrk="0" hangingPunct="1">
                <a:lnSpc>
                  <a:spcPct val="95000"/>
                </a:lnSpc>
                <a:spcBef>
                  <a:spcPts val="0"/>
                </a:spcBef>
                <a:spcAft>
                  <a:spcPts val="0"/>
                </a:spcAft>
                <a:buClr>
                  <a:schemeClr val="accent1"/>
                </a:buClr>
                <a:buSzPts val="2200"/>
                <a:buFont typeface="Arial" panose="020B0604020202020204" pitchFamily="34" charset="0"/>
                <a:buNone/>
                <a:defRPr sz="2200" kern="1200">
                  <a:solidFill>
                    <a:schemeClr val="accent1"/>
                  </a:solidFill>
                  <a:latin typeface="TESCO Modern" panose="02000506030000020004" pitchFamily="2" charset="0"/>
                  <a:ea typeface="+mn-ea"/>
                  <a:cs typeface="+mn-cs"/>
                </a:defRPr>
              </a:lvl1pPr>
              <a:lvl2pPr marL="914400" lvl="1" indent="-228600" algn="l" defTabSz="914400" rtl="0" eaLnBrk="1" latinLnBrk="0" hangingPunct="1">
                <a:lnSpc>
                  <a:spcPct val="95000"/>
                </a:lnSpc>
                <a:spcBef>
                  <a:spcPts val="1200"/>
                </a:spcBef>
                <a:spcAft>
                  <a:spcPts val="0"/>
                </a:spcAft>
                <a:buClr>
                  <a:schemeClr val="accent1"/>
                </a:buClr>
                <a:buSzPts val="1200"/>
                <a:buFont typeface="Arial" panose="020B0604020202020204" pitchFamily="34" charset="0"/>
                <a:buNone/>
                <a:defRPr sz="1200" b="0" kern="1200">
                  <a:solidFill>
                    <a:schemeClr val="accent1"/>
                  </a:solidFill>
                  <a:latin typeface="+mj-lt"/>
                  <a:ea typeface="+mn-ea"/>
                  <a:cs typeface="+mn-cs"/>
                </a:defRPr>
              </a:lvl2pPr>
              <a:lvl3pPr marL="1371600" lvl="2" indent="-304800" algn="l" defTabSz="914400" rtl="0" eaLnBrk="1" latinLnBrk="0" hangingPunct="1">
                <a:lnSpc>
                  <a:spcPct val="95000"/>
                </a:lnSpc>
                <a:spcBef>
                  <a:spcPts val="600"/>
                </a:spcBef>
                <a:spcAft>
                  <a:spcPts val="0"/>
                </a:spcAft>
                <a:buClr>
                  <a:schemeClr val="dk2"/>
                </a:buClr>
                <a:buSzPts val="1200"/>
                <a:buFont typeface="Arial" panose="020B0604020202020204" pitchFamily="34" charset="0"/>
                <a:buChar char="•"/>
                <a:defRPr sz="1200" kern="1200">
                  <a:solidFill>
                    <a:schemeClr val="tx2"/>
                  </a:solidFill>
                  <a:latin typeface="TESCO Modern" panose="02000506030000020004" pitchFamily="2" charset="0"/>
                  <a:ea typeface="+mn-ea"/>
                  <a:cs typeface="+mn-cs"/>
                </a:defRPr>
              </a:lvl3pPr>
              <a:lvl4pPr marL="1828800" marR="0" lvl="3" indent="-228600" algn="l" defTabSz="914400" rtl="0" eaLnBrk="1" fontAlgn="auto" latinLnBrk="0" hangingPunct="1">
                <a:lnSpc>
                  <a:spcPct val="90000"/>
                </a:lnSpc>
                <a:spcBef>
                  <a:spcPts val="2100"/>
                </a:spcBef>
                <a:spcAft>
                  <a:spcPts val="0"/>
                </a:spcAft>
                <a:buClr>
                  <a:schemeClr val="accent1"/>
                </a:buClr>
                <a:buSzPts val="1050"/>
                <a:buFont typeface="Arial" panose="020B0604020202020204" pitchFamily="34" charset="0"/>
                <a:buNone/>
                <a:tabLst/>
                <a:defRPr sz="1050" kern="1200">
                  <a:solidFill>
                    <a:schemeClr val="accent1"/>
                  </a:solidFill>
                  <a:latin typeface="+mj-lt"/>
                  <a:ea typeface="+mn-ea"/>
                  <a:cs typeface="+mn-cs"/>
                </a:defRPr>
              </a:lvl4pPr>
              <a:lvl5pPr marL="2286000" lvl="4" indent="-228600" algn="l" defTabSz="914400" rtl="0" eaLnBrk="1" latinLnBrk="0" hangingPunct="1">
                <a:lnSpc>
                  <a:spcPct val="90000"/>
                </a:lnSpc>
                <a:spcBef>
                  <a:spcPts val="600"/>
                </a:spcBef>
                <a:spcAft>
                  <a:spcPts val="0"/>
                </a:spcAft>
                <a:buClr>
                  <a:schemeClr val="dk2"/>
                </a:buClr>
                <a:buSzPts val="1200"/>
                <a:buFont typeface="+mj-lt"/>
                <a:buNone/>
                <a:tabLst>
                  <a:tab pos="90488" algn="l"/>
                </a:tabLst>
                <a:defRPr sz="1200" kern="1200">
                  <a:solidFill>
                    <a:schemeClr val="tx2"/>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FFFFFF"/>
                </a:buClr>
                <a:buSzPts val="4500"/>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Trust </a:t>
              </a:r>
              <a:br>
                <a:rPr kumimoji="0" lang="en-GB" sz="1000" b="0" i="0" u="none" strike="noStrike" kern="1200" cap="none" spc="0" normalizeH="0" baseline="0" noProof="0" dirty="0">
                  <a:ln>
                    <a:noFill/>
                  </a:ln>
                  <a:solidFill>
                    <a:srgbClr val="FFFFFF"/>
                  </a:solidFill>
                  <a:effectLst/>
                  <a:uLnTx/>
                  <a:uFillTx/>
                  <a:latin typeface="TESCO Modern Bold"/>
                  <a:ea typeface="+mn-ea"/>
                  <a:cs typeface="+mn-cs"/>
                </a:rPr>
              </a:b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Equation</a:t>
              </a:r>
            </a:p>
          </p:txBody>
        </p:sp>
      </p:grpSp>
      <p:grpSp>
        <p:nvGrpSpPr>
          <p:cNvPr id="26" name="Group 25">
            <a:extLst>
              <a:ext uri="{FF2B5EF4-FFF2-40B4-BE49-F238E27FC236}">
                <a16:creationId xmlns:a16="http://schemas.microsoft.com/office/drawing/2014/main" id="{A7569CFD-E38F-0A71-A1DB-65D9360C8267}"/>
              </a:ext>
            </a:extLst>
          </p:cNvPr>
          <p:cNvGrpSpPr/>
          <p:nvPr/>
        </p:nvGrpSpPr>
        <p:grpSpPr>
          <a:xfrm>
            <a:off x="6931471" y="1205791"/>
            <a:ext cx="1141563" cy="2310761"/>
            <a:chOff x="3273712" y="-163759"/>
            <a:chExt cx="1141563" cy="2310761"/>
          </a:xfrm>
        </p:grpSpPr>
        <p:grpSp>
          <p:nvGrpSpPr>
            <p:cNvPr id="27" name="Group 26">
              <a:extLst>
                <a:ext uri="{FF2B5EF4-FFF2-40B4-BE49-F238E27FC236}">
                  <a16:creationId xmlns:a16="http://schemas.microsoft.com/office/drawing/2014/main" id="{9E016D5C-E197-D9D7-6CA8-AB3381C9A599}"/>
                </a:ext>
              </a:extLst>
            </p:cNvPr>
            <p:cNvGrpSpPr/>
            <p:nvPr/>
          </p:nvGrpSpPr>
          <p:grpSpPr>
            <a:xfrm>
              <a:off x="3273712" y="-163759"/>
              <a:ext cx="1141563" cy="2310761"/>
              <a:chOff x="4075113" y="255908"/>
              <a:chExt cx="1607252" cy="3253411"/>
            </a:xfrm>
          </p:grpSpPr>
          <p:pic>
            <p:nvPicPr>
              <p:cNvPr id="29" name="Graphic 28">
                <a:extLst>
                  <a:ext uri="{FF2B5EF4-FFF2-40B4-BE49-F238E27FC236}">
                    <a16:creationId xmlns:a16="http://schemas.microsoft.com/office/drawing/2014/main" id="{FD026E39-B3C9-997C-02CB-76DFC36372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474" t="9269" r="24462" b="40940"/>
              <a:stretch/>
            </p:blipFill>
            <p:spPr>
              <a:xfrm>
                <a:off x="4075113" y="255908"/>
                <a:ext cx="1607252" cy="1631092"/>
              </a:xfrm>
              <a:prstGeom prst="rect">
                <a:avLst/>
              </a:prstGeom>
            </p:spPr>
          </p:pic>
          <p:sp>
            <p:nvSpPr>
              <p:cNvPr id="30" name="Freeform: Shape 29">
                <a:extLst>
                  <a:ext uri="{FF2B5EF4-FFF2-40B4-BE49-F238E27FC236}">
                    <a16:creationId xmlns:a16="http://schemas.microsoft.com/office/drawing/2014/main" id="{992EA3C3-A308-E01F-228B-29E96B204B7D}"/>
                  </a:ext>
                </a:extLst>
              </p:cNvPr>
              <p:cNvSpPr/>
              <p:nvPr/>
            </p:nvSpPr>
            <p:spPr>
              <a:xfrm>
                <a:off x="4787450" y="1878227"/>
                <a:ext cx="168869" cy="1631092"/>
              </a:xfrm>
              <a:custGeom>
                <a:avLst/>
                <a:gdLst>
                  <a:gd name="connsiteX0" fmla="*/ 68755 w 168869"/>
                  <a:gd name="connsiteY0" fmla="*/ 0 h 1631092"/>
                  <a:gd name="connsiteX1" fmla="*/ 167609 w 168869"/>
                  <a:gd name="connsiteY1" fmla="*/ 556054 h 1631092"/>
                  <a:gd name="connsiteX2" fmla="*/ 6972 w 168869"/>
                  <a:gd name="connsiteY2" fmla="*/ 1161535 h 1631092"/>
                  <a:gd name="connsiteX3" fmla="*/ 44042 w 168869"/>
                  <a:gd name="connsiteY3" fmla="*/ 1631092 h 1631092"/>
                </a:gdLst>
                <a:ahLst/>
                <a:cxnLst>
                  <a:cxn ang="0">
                    <a:pos x="connsiteX0" y="connsiteY0"/>
                  </a:cxn>
                  <a:cxn ang="0">
                    <a:pos x="connsiteX1" y="connsiteY1"/>
                  </a:cxn>
                  <a:cxn ang="0">
                    <a:pos x="connsiteX2" y="connsiteY2"/>
                  </a:cxn>
                  <a:cxn ang="0">
                    <a:pos x="connsiteX3" y="connsiteY3"/>
                  </a:cxn>
                </a:cxnLst>
                <a:rect l="l" t="t" r="r" b="b"/>
                <a:pathLst>
                  <a:path w="168869" h="1631092">
                    <a:moveTo>
                      <a:pt x="68755" y="0"/>
                    </a:moveTo>
                    <a:cubicBezTo>
                      <a:pt x="123330" y="181232"/>
                      <a:pt x="177906" y="362465"/>
                      <a:pt x="167609" y="556054"/>
                    </a:cubicBezTo>
                    <a:cubicBezTo>
                      <a:pt x="157312" y="749643"/>
                      <a:pt x="27566" y="982362"/>
                      <a:pt x="6972" y="1161535"/>
                    </a:cubicBezTo>
                    <a:cubicBezTo>
                      <a:pt x="-13623" y="1340708"/>
                      <a:pt x="15209" y="1485900"/>
                      <a:pt x="44042" y="1631092"/>
                    </a:cubicBezTo>
                  </a:path>
                </a:pathLst>
              </a:custGeom>
              <a:noFill/>
              <a:ln w="381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28" name="Google Shape;619;p68">
              <a:extLst>
                <a:ext uri="{FF2B5EF4-FFF2-40B4-BE49-F238E27FC236}">
                  <a16:creationId xmlns:a16="http://schemas.microsoft.com/office/drawing/2014/main" id="{61191571-C585-F799-4EF3-E6889EF6C600}"/>
                </a:ext>
              </a:extLst>
            </p:cNvPr>
            <p:cNvSpPr txBox="1">
              <a:spLocks/>
            </p:cNvSpPr>
            <p:nvPr/>
          </p:nvSpPr>
          <p:spPr bwMode="black">
            <a:xfrm>
              <a:off x="3386415" y="3754"/>
              <a:ext cx="906420" cy="845700"/>
            </a:xfrm>
            <a:prstGeom prst="rect">
              <a:avLst/>
            </a:prstGeom>
            <a:noFill/>
            <a:ln>
              <a:noFill/>
            </a:ln>
          </p:spPr>
          <p:txBody>
            <a:bodyPr spcFirstLastPara="1" vert="horz" wrap="square" lIns="0" tIns="0" rIns="0" bIns="0" rtlCol="0" anchor="ctr" anchorCtr="0">
              <a:noAutofit/>
            </a:bodyPr>
            <a:lstStyle>
              <a:lvl1pPr marL="457200" lvl="0" indent="-228600" algn="l" defTabSz="914400" rtl="0" eaLnBrk="1" latinLnBrk="0" hangingPunct="1">
                <a:lnSpc>
                  <a:spcPct val="95000"/>
                </a:lnSpc>
                <a:spcBef>
                  <a:spcPts val="0"/>
                </a:spcBef>
                <a:spcAft>
                  <a:spcPts val="0"/>
                </a:spcAft>
                <a:buClr>
                  <a:schemeClr val="accent1"/>
                </a:buClr>
                <a:buSzPts val="2200"/>
                <a:buFont typeface="Arial" panose="020B0604020202020204" pitchFamily="34" charset="0"/>
                <a:buNone/>
                <a:defRPr sz="2200" kern="1200">
                  <a:solidFill>
                    <a:schemeClr val="accent1"/>
                  </a:solidFill>
                  <a:latin typeface="TESCO Modern" panose="02000506030000020004" pitchFamily="2" charset="0"/>
                  <a:ea typeface="+mn-ea"/>
                  <a:cs typeface="+mn-cs"/>
                </a:defRPr>
              </a:lvl1pPr>
              <a:lvl2pPr marL="914400" lvl="1" indent="-228600" algn="l" defTabSz="914400" rtl="0" eaLnBrk="1" latinLnBrk="0" hangingPunct="1">
                <a:lnSpc>
                  <a:spcPct val="95000"/>
                </a:lnSpc>
                <a:spcBef>
                  <a:spcPts val="1200"/>
                </a:spcBef>
                <a:spcAft>
                  <a:spcPts val="0"/>
                </a:spcAft>
                <a:buClr>
                  <a:schemeClr val="accent1"/>
                </a:buClr>
                <a:buSzPts val="1200"/>
                <a:buFont typeface="Arial" panose="020B0604020202020204" pitchFamily="34" charset="0"/>
                <a:buNone/>
                <a:defRPr sz="1200" b="0" kern="1200">
                  <a:solidFill>
                    <a:schemeClr val="accent1"/>
                  </a:solidFill>
                  <a:latin typeface="+mj-lt"/>
                  <a:ea typeface="+mn-ea"/>
                  <a:cs typeface="+mn-cs"/>
                </a:defRPr>
              </a:lvl2pPr>
              <a:lvl3pPr marL="1371600" lvl="2" indent="-304800" algn="l" defTabSz="914400" rtl="0" eaLnBrk="1" latinLnBrk="0" hangingPunct="1">
                <a:lnSpc>
                  <a:spcPct val="95000"/>
                </a:lnSpc>
                <a:spcBef>
                  <a:spcPts val="600"/>
                </a:spcBef>
                <a:spcAft>
                  <a:spcPts val="0"/>
                </a:spcAft>
                <a:buClr>
                  <a:schemeClr val="dk2"/>
                </a:buClr>
                <a:buSzPts val="1200"/>
                <a:buFont typeface="Arial" panose="020B0604020202020204" pitchFamily="34" charset="0"/>
                <a:buChar char="•"/>
                <a:defRPr sz="1200" kern="1200">
                  <a:solidFill>
                    <a:schemeClr val="tx2"/>
                  </a:solidFill>
                  <a:latin typeface="TESCO Modern" panose="02000506030000020004" pitchFamily="2" charset="0"/>
                  <a:ea typeface="+mn-ea"/>
                  <a:cs typeface="+mn-cs"/>
                </a:defRPr>
              </a:lvl3pPr>
              <a:lvl4pPr marL="1828800" marR="0" lvl="3" indent="-228600" algn="l" defTabSz="914400" rtl="0" eaLnBrk="1" fontAlgn="auto" latinLnBrk="0" hangingPunct="1">
                <a:lnSpc>
                  <a:spcPct val="90000"/>
                </a:lnSpc>
                <a:spcBef>
                  <a:spcPts val="2100"/>
                </a:spcBef>
                <a:spcAft>
                  <a:spcPts val="0"/>
                </a:spcAft>
                <a:buClr>
                  <a:schemeClr val="accent1"/>
                </a:buClr>
                <a:buSzPts val="1050"/>
                <a:buFont typeface="Arial" panose="020B0604020202020204" pitchFamily="34" charset="0"/>
                <a:buNone/>
                <a:tabLst/>
                <a:defRPr sz="1050" kern="1200">
                  <a:solidFill>
                    <a:schemeClr val="accent1"/>
                  </a:solidFill>
                  <a:latin typeface="+mj-lt"/>
                  <a:ea typeface="+mn-ea"/>
                  <a:cs typeface="+mn-cs"/>
                </a:defRPr>
              </a:lvl4pPr>
              <a:lvl5pPr marL="2286000" lvl="4" indent="-228600" algn="l" defTabSz="914400" rtl="0" eaLnBrk="1" latinLnBrk="0" hangingPunct="1">
                <a:lnSpc>
                  <a:spcPct val="90000"/>
                </a:lnSpc>
                <a:spcBef>
                  <a:spcPts val="600"/>
                </a:spcBef>
                <a:spcAft>
                  <a:spcPts val="0"/>
                </a:spcAft>
                <a:buClr>
                  <a:schemeClr val="dk2"/>
                </a:buClr>
                <a:buSzPts val="1200"/>
                <a:buFont typeface="+mj-lt"/>
                <a:buNone/>
                <a:tabLst>
                  <a:tab pos="90488" algn="l"/>
                </a:tabLst>
                <a:defRPr sz="1200" kern="1200">
                  <a:solidFill>
                    <a:schemeClr val="tx2"/>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FFFFFF"/>
                </a:buClr>
                <a:buSzPts val="4500"/>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Double </a:t>
              </a:r>
              <a:r>
                <a:rPr lang="en-GB" sz="1000" dirty="0">
                  <a:solidFill>
                    <a:srgbClr val="FFFFFF"/>
                  </a:solidFill>
                  <a:latin typeface="TESCO Modern Bold"/>
                </a:rPr>
                <a:t>Diamond</a:t>
              </a:r>
              <a:endParaRPr kumimoji="0" lang="en-GB" sz="1000" b="0" i="0" u="none" strike="noStrike" kern="1200" cap="none" spc="0" normalizeH="0" baseline="0" noProof="0" dirty="0">
                <a:ln>
                  <a:noFill/>
                </a:ln>
                <a:solidFill>
                  <a:srgbClr val="FFFFFF"/>
                </a:solidFill>
                <a:effectLst/>
                <a:uLnTx/>
                <a:uFillTx/>
                <a:latin typeface="TESCO Modern Bold"/>
                <a:ea typeface="+mn-ea"/>
                <a:cs typeface="+mn-cs"/>
              </a:endParaRPr>
            </a:p>
          </p:txBody>
        </p:sp>
      </p:grpSp>
      <p:grpSp>
        <p:nvGrpSpPr>
          <p:cNvPr id="31" name="Group 30">
            <a:extLst>
              <a:ext uri="{FF2B5EF4-FFF2-40B4-BE49-F238E27FC236}">
                <a16:creationId xmlns:a16="http://schemas.microsoft.com/office/drawing/2014/main" id="{E2F91104-0B17-A570-2674-D0E1E0971BEA}"/>
              </a:ext>
            </a:extLst>
          </p:cNvPr>
          <p:cNvGrpSpPr/>
          <p:nvPr/>
        </p:nvGrpSpPr>
        <p:grpSpPr>
          <a:xfrm>
            <a:off x="7938783" y="1673266"/>
            <a:ext cx="1141563" cy="2310761"/>
            <a:chOff x="4767714" y="201913"/>
            <a:chExt cx="1141563" cy="2310761"/>
          </a:xfrm>
        </p:grpSpPr>
        <p:grpSp>
          <p:nvGrpSpPr>
            <p:cNvPr id="32" name="Group 31">
              <a:extLst>
                <a:ext uri="{FF2B5EF4-FFF2-40B4-BE49-F238E27FC236}">
                  <a16:creationId xmlns:a16="http://schemas.microsoft.com/office/drawing/2014/main" id="{1CC05D76-DA7F-BCB4-C6ED-76F899B5F94A}"/>
                </a:ext>
              </a:extLst>
            </p:cNvPr>
            <p:cNvGrpSpPr/>
            <p:nvPr/>
          </p:nvGrpSpPr>
          <p:grpSpPr>
            <a:xfrm>
              <a:off x="4767714" y="201913"/>
              <a:ext cx="1141563" cy="2310761"/>
              <a:chOff x="4075113" y="255908"/>
              <a:chExt cx="1607252" cy="3253411"/>
            </a:xfrm>
          </p:grpSpPr>
          <p:pic>
            <p:nvPicPr>
              <p:cNvPr id="34" name="Graphic 33">
                <a:extLst>
                  <a:ext uri="{FF2B5EF4-FFF2-40B4-BE49-F238E27FC236}">
                    <a16:creationId xmlns:a16="http://schemas.microsoft.com/office/drawing/2014/main" id="{D18C2C69-AECA-F463-DD57-4D167689D95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474" t="9269" r="24462" b="40940"/>
              <a:stretch/>
            </p:blipFill>
            <p:spPr>
              <a:xfrm>
                <a:off x="4075113" y="255908"/>
                <a:ext cx="1607252" cy="1631092"/>
              </a:xfrm>
              <a:prstGeom prst="rect">
                <a:avLst/>
              </a:prstGeom>
            </p:spPr>
          </p:pic>
          <p:sp>
            <p:nvSpPr>
              <p:cNvPr id="35" name="Freeform: Shape 34">
                <a:extLst>
                  <a:ext uri="{FF2B5EF4-FFF2-40B4-BE49-F238E27FC236}">
                    <a16:creationId xmlns:a16="http://schemas.microsoft.com/office/drawing/2014/main" id="{5C9622C5-9DF6-8F59-33F5-EA982119340B}"/>
                  </a:ext>
                </a:extLst>
              </p:cNvPr>
              <p:cNvSpPr/>
              <p:nvPr/>
            </p:nvSpPr>
            <p:spPr>
              <a:xfrm>
                <a:off x="4787450" y="1878227"/>
                <a:ext cx="168869" cy="1631092"/>
              </a:xfrm>
              <a:custGeom>
                <a:avLst/>
                <a:gdLst>
                  <a:gd name="connsiteX0" fmla="*/ 68755 w 168869"/>
                  <a:gd name="connsiteY0" fmla="*/ 0 h 1631092"/>
                  <a:gd name="connsiteX1" fmla="*/ 167609 w 168869"/>
                  <a:gd name="connsiteY1" fmla="*/ 556054 h 1631092"/>
                  <a:gd name="connsiteX2" fmla="*/ 6972 w 168869"/>
                  <a:gd name="connsiteY2" fmla="*/ 1161535 h 1631092"/>
                  <a:gd name="connsiteX3" fmla="*/ 44042 w 168869"/>
                  <a:gd name="connsiteY3" fmla="*/ 1631092 h 1631092"/>
                </a:gdLst>
                <a:ahLst/>
                <a:cxnLst>
                  <a:cxn ang="0">
                    <a:pos x="connsiteX0" y="connsiteY0"/>
                  </a:cxn>
                  <a:cxn ang="0">
                    <a:pos x="connsiteX1" y="connsiteY1"/>
                  </a:cxn>
                  <a:cxn ang="0">
                    <a:pos x="connsiteX2" y="connsiteY2"/>
                  </a:cxn>
                  <a:cxn ang="0">
                    <a:pos x="connsiteX3" y="connsiteY3"/>
                  </a:cxn>
                </a:cxnLst>
                <a:rect l="l" t="t" r="r" b="b"/>
                <a:pathLst>
                  <a:path w="168869" h="1631092">
                    <a:moveTo>
                      <a:pt x="68755" y="0"/>
                    </a:moveTo>
                    <a:cubicBezTo>
                      <a:pt x="123330" y="181232"/>
                      <a:pt x="177906" y="362465"/>
                      <a:pt x="167609" y="556054"/>
                    </a:cubicBezTo>
                    <a:cubicBezTo>
                      <a:pt x="157312" y="749643"/>
                      <a:pt x="27566" y="982362"/>
                      <a:pt x="6972" y="1161535"/>
                    </a:cubicBezTo>
                    <a:cubicBezTo>
                      <a:pt x="-13623" y="1340708"/>
                      <a:pt x="15209" y="1485900"/>
                      <a:pt x="44042" y="1631092"/>
                    </a:cubicBezTo>
                  </a:path>
                </a:pathLst>
              </a:custGeom>
              <a:noFill/>
              <a:ln w="381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33" name="Google Shape;619;p68">
              <a:extLst>
                <a:ext uri="{FF2B5EF4-FFF2-40B4-BE49-F238E27FC236}">
                  <a16:creationId xmlns:a16="http://schemas.microsoft.com/office/drawing/2014/main" id="{6A010A31-3604-A7F1-9938-66CB9D135F4B}"/>
                </a:ext>
              </a:extLst>
            </p:cNvPr>
            <p:cNvSpPr txBox="1">
              <a:spLocks/>
            </p:cNvSpPr>
            <p:nvPr/>
          </p:nvSpPr>
          <p:spPr bwMode="black">
            <a:xfrm>
              <a:off x="4868842" y="364450"/>
              <a:ext cx="906420" cy="845700"/>
            </a:xfrm>
            <a:prstGeom prst="rect">
              <a:avLst/>
            </a:prstGeom>
            <a:noFill/>
            <a:ln>
              <a:noFill/>
            </a:ln>
          </p:spPr>
          <p:txBody>
            <a:bodyPr spcFirstLastPara="1" vert="horz" wrap="square" lIns="0" tIns="0" rIns="0" bIns="0" rtlCol="0" anchor="ctr" anchorCtr="0">
              <a:noAutofit/>
            </a:bodyPr>
            <a:lstStyle>
              <a:lvl1pPr marL="457200" lvl="0" indent="-228600" algn="l" defTabSz="914400" rtl="0" eaLnBrk="1" latinLnBrk="0" hangingPunct="1">
                <a:lnSpc>
                  <a:spcPct val="95000"/>
                </a:lnSpc>
                <a:spcBef>
                  <a:spcPts val="0"/>
                </a:spcBef>
                <a:spcAft>
                  <a:spcPts val="0"/>
                </a:spcAft>
                <a:buClr>
                  <a:schemeClr val="accent1"/>
                </a:buClr>
                <a:buSzPts val="2200"/>
                <a:buFont typeface="Arial" panose="020B0604020202020204" pitchFamily="34" charset="0"/>
                <a:buNone/>
                <a:defRPr sz="2200" kern="1200">
                  <a:solidFill>
                    <a:schemeClr val="accent1"/>
                  </a:solidFill>
                  <a:latin typeface="TESCO Modern" panose="02000506030000020004" pitchFamily="2" charset="0"/>
                  <a:ea typeface="+mn-ea"/>
                  <a:cs typeface="+mn-cs"/>
                </a:defRPr>
              </a:lvl1pPr>
              <a:lvl2pPr marL="914400" lvl="1" indent="-228600" algn="l" defTabSz="914400" rtl="0" eaLnBrk="1" latinLnBrk="0" hangingPunct="1">
                <a:lnSpc>
                  <a:spcPct val="95000"/>
                </a:lnSpc>
                <a:spcBef>
                  <a:spcPts val="1200"/>
                </a:spcBef>
                <a:spcAft>
                  <a:spcPts val="0"/>
                </a:spcAft>
                <a:buClr>
                  <a:schemeClr val="accent1"/>
                </a:buClr>
                <a:buSzPts val="1200"/>
                <a:buFont typeface="Arial" panose="020B0604020202020204" pitchFamily="34" charset="0"/>
                <a:buNone/>
                <a:defRPr sz="1200" b="0" kern="1200">
                  <a:solidFill>
                    <a:schemeClr val="accent1"/>
                  </a:solidFill>
                  <a:latin typeface="+mj-lt"/>
                  <a:ea typeface="+mn-ea"/>
                  <a:cs typeface="+mn-cs"/>
                </a:defRPr>
              </a:lvl2pPr>
              <a:lvl3pPr marL="1371600" lvl="2" indent="-304800" algn="l" defTabSz="914400" rtl="0" eaLnBrk="1" latinLnBrk="0" hangingPunct="1">
                <a:lnSpc>
                  <a:spcPct val="95000"/>
                </a:lnSpc>
                <a:spcBef>
                  <a:spcPts val="600"/>
                </a:spcBef>
                <a:spcAft>
                  <a:spcPts val="0"/>
                </a:spcAft>
                <a:buClr>
                  <a:schemeClr val="dk2"/>
                </a:buClr>
                <a:buSzPts val="1200"/>
                <a:buFont typeface="Arial" panose="020B0604020202020204" pitchFamily="34" charset="0"/>
                <a:buChar char="•"/>
                <a:defRPr sz="1200" kern="1200">
                  <a:solidFill>
                    <a:schemeClr val="tx2"/>
                  </a:solidFill>
                  <a:latin typeface="TESCO Modern" panose="02000506030000020004" pitchFamily="2" charset="0"/>
                  <a:ea typeface="+mn-ea"/>
                  <a:cs typeface="+mn-cs"/>
                </a:defRPr>
              </a:lvl3pPr>
              <a:lvl4pPr marL="1828800" marR="0" lvl="3" indent="-228600" algn="l" defTabSz="914400" rtl="0" eaLnBrk="1" fontAlgn="auto" latinLnBrk="0" hangingPunct="1">
                <a:lnSpc>
                  <a:spcPct val="90000"/>
                </a:lnSpc>
                <a:spcBef>
                  <a:spcPts val="2100"/>
                </a:spcBef>
                <a:spcAft>
                  <a:spcPts val="0"/>
                </a:spcAft>
                <a:buClr>
                  <a:schemeClr val="accent1"/>
                </a:buClr>
                <a:buSzPts val="1050"/>
                <a:buFont typeface="Arial" panose="020B0604020202020204" pitchFamily="34" charset="0"/>
                <a:buNone/>
                <a:tabLst/>
                <a:defRPr sz="1050" kern="1200">
                  <a:solidFill>
                    <a:schemeClr val="accent1"/>
                  </a:solidFill>
                  <a:latin typeface="+mj-lt"/>
                  <a:ea typeface="+mn-ea"/>
                  <a:cs typeface="+mn-cs"/>
                </a:defRPr>
              </a:lvl4pPr>
              <a:lvl5pPr marL="2286000" lvl="4" indent="-228600" algn="l" defTabSz="914400" rtl="0" eaLnBrk="1" latinLnBrk="0" hangingPunct="1">
                <a:lnSpc>
                  <a:spcPct val="90000"/>
                </a:lnSpc>
                <a:spcBef>
                  <a:spcPts val="600"/>
                </a:spcBef>
                <a:spcAft>
                  <a:spcPts val="0"/>
                </a:spcAft>
                <a:buClr>
                  <a:schemeClr val="dk2"/>
                </a:buClr>
                <a:buSzPts val="1200"/>
                <a:buFont typeface="+mj-lt"/>
                <a:buNone/>
                <a:tabLst>
                  <a:tab pos="90488" algn="l"/>
                </a:tabLst>
                <a:defRPr sz="1200" kern="1200">
                  <a:solidFill>
                    <a:schemeClr val="tx2"/>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FFFFFF"/>
                </a:buClr>
                <a:buSzPts val="4500"/>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TESCO Modern Bold"/>
                  <a:ea typeface="+mn-ea"/>
                  <a:cs typeface="+mn-cs"/>
                </a:rPr>
                <a:t>PDCA</a:t>
              </a:r>
            </a:p>
          </p:txBody>
        </p:sp>
      </p:grpSp>
      <p:pic>
        <p:nvPicPr>
          <p:cNvPr id="57" name="Google Shape;709;p71">
            <a:extLst>
              <a:ext uri="{FF2B5EF4-FFF2-40B4-BE49-F238E27FC236}">
                <a16:creationId xmlns:a16="http://schemas.microsoft.com/office/drawing/2014/main" id="{B91860B2-3B33-604B-BB9E-8DE3CF89E36F}"/>
              </a:ext>
            </a:extLst>
          </p:cNvPr>
          <p:cNvPicPr preferRelativeResize="0"/>
          <p:nvPr/>
        </p:nvPicPr>
        <p:blipFill rotWithShape="1">
          <a:blip r:embed="rId7">
            <a:alphaModFix/>
          </a:blip>
          <a:srcRect/>
          <a:stretch/>
        </p:blipFill>
        <p:spPr>
          <a:xfrm>
            <a:off x="2278643" y="2053830"/>
            <a:ext cx="710071" cy="561600"/>
          </a:xfrm>
          <a:prstGeom prst="rect">
            <a:avLst/>
          </a:prstGeom>
          <a:noFill/>
          <a:ln>
            <a:noFill/>
          </a:ln>
        </p:spPr>
      </p:pic>
      <p:pic>
        <p:nvPicPr>
          <p:cNvPr id="58" name="Google Shape;709;p71">
            <a:extLst>
              <a:ext uri="{FF2B5EF4-FFF2-40B4-BE49-F238E27FC236}">
                <a16:creationId xmlns:a16="http://schemas.microsoft.com/office/drawing/2014/main" id="{76C964D1-2B11-D3E7-D05A-251F22854615}"/>
              </a:ext>
            </a:extLst>
          </p:cNvPr>
          <p:cNvPicPr preferRelativeResize="0"/>
          <p:nvPr/>
        </p:nvPicPr>
        <p:blipFill rotWithShape="1">
          <a:blip r:embed="rId7">
            <a:alphaModFix/>
          </a:blip>
          <a:srcRect/>
          <a:stretch/>
        </p:blipFill>
        <p:spPr>
          <a:xfrm>
            <a:off x="9203802" y="2056489"/>
            <a:ext cx="710071" cy="561600"/>
          </a:xfrm>
          <a:prstGeom prst="rect">
            <a:avLst/>
          </a:prstGeom>
          <a:noFill/>
          <a:ln>
            <a:noFill/>
          </a:ln>
        </p:spPr>
      </p:pic>
      <p:sp>
        <p:nvSpPr>
          <p:cNvPr id="618" name="Google Shape;618;p68"/>
          <p:cNvSpPr/>
          <p:nvPr/>
        </p:nvSpPr>
        <p:spPr>
          <a:xfrm>
            <a:off x="2565996" y="3483704"/>
            <a:ext cx="6825156" cy="657900"/>
          </a:xfrm>
          <a:prstGeom prst="round2SameRect">
            <a:avLst>
              <a:gd name="adj1" fmla="val 50000"/>
              <a:gd name="adj2" fmla="val 0"/>
            </a:avLst>
          </a:prstGeom>
          <a:solidFill>
            <a:schemeClr val="tx2"/>
          </a:solidFill>
          <a:ln w="44450" cap="flat" cmpd="sng">
            <a:solidFill>
              <a:schemeClr val="bg1"/>
            </a:solidFill>
            <a:prstDash val="solid"/>
            <a:round/>
            <a:headEnd type="none" w="sm" len="sm"/>
            <a:tailEnd type="none" w="sm" len="sm"/>
          </a:ln>
        </p:spPr>
        <p:txBody>
          <a:bodyPr spcFirstLastPara="1" wrap="square" lIns="91425" tIns="108000" rIns="91425" bIns="91425"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Build the right environment + setup logistics</a:t>
            </a:r>
            <a:endParaRPr kumimoji="0" sz="1600" b="0" i="0" u="none" strike="noStrike" kern="1200" cap="none" spc="0" normalizeH="0" baseline="0" noProof="0" dirty="0">
              <a:ln>
                <a:noFill/>
              </a:ln>
              <a:solidFill>
                <a:srgbClr val="FFFFFF"/>
              </a:solidFill>
              <a:effectLst/>
              <a:uLnTx/>
              <a:uFillTx/>
              <a:latin typeface="TESCO Modern Bold"/>
              <a:ea typeface="Arial"/>
              <a:cs typeface="Arial"/>
              <a:sym typeface="Arial"/>
            </a:endParaRPr>
          </a:p>
        </p:txBody>
      </p:sp>
      <p:sp>
        <p:nvSpPr>
          <p:cNvPr id="652" name="Google Shape;652;p68"/>
          <p:cNvSpPr txBox="1"/>
          <p:nvPr/>
        </p:nvSpPr>
        <p:spPr>
          <a:xfrm>
            <a:off x="1143889" y="3569924"/>
            <a:ext cx="1388400" cy="584745"/>
          </a:xfrm>
          <a:prstGeom prst="rect">
            <a:avLst/>
          </a:prstGeom>
          <a:noFill/>
          <a:ln>
            <a:noFill/>
          </a:ln>
        </p:spPr>
        <p:txBody>
          <a:bodyPr spcFirstLastPara="1" wrap="square" lIns="91425" tIns="91425" rIns="91425" bIns="91425" anchor="t" anchorCtr="0">
            <a:spAutoFit/>
          </a:bodyPr>
          <a:lstStyle/>
          <a:p>
            <a:pPr marL="0" marR="0" lvl="0" indent="0" algn="r" defTabSz="457200" rtl="0" eaLnBrk="1" fontAlgn="auto" latinLnBrk="0" hangingPunct="1">
              <a:lnSpc>
                <a:spcPct val="100000"/>
              </a:lnSpc>
              <a:spcBef>
                <a:spcPts val="0"/>
              </a:spcBef>
              <a:spcAft>
                <a:spcPts val="0"/>
              </a:spcAft>
              <a:buClr>
                <a:srgbClr val="00539F"/>
              </a:buClr>
              <a:buSzPts val="1000"/>
              <a:buFont typeface="Arial"/>
              <a:buNone/>
              <a:tabLst/>
              <a:defRPr/>
            </a:pPr>
            <a:r>
              <a:rPr kumimoji="0" lang="en-GB" sz="1300" b="0" i="0" u="none" strike="noStrike" kern="1200" cap="none" spc="0" normalizeH="0" baseline="0" noProof="0" dirty="0">
                <a:ln>
                  <a:noFill/>
                </a:ln>
                <a:solidFill>
                  <a:schemeClr val="accent1"/>
                </a:solidFill>
                <a:effectLst/>
                <a:uLnTx/>
                <a:uFillTx/>
                <a:latin typeface="TESCO Modern Bold"/>
                <a:ea typeface="Arial"/>
                <a:cs typeface="Arial"/>
                <a:sym typeface="Arial"/>
              </a:rPr>
              <a:t>Turn up in the right way</a:t>
            </a:r>
            <a:endParaRPr kumimoji="0" sz="1300" b="0" i="0" u="none" strike="noStrike" kern="1200" cap="none" spc="0" normalizeH="0" baseline="0" noProof="0" dirty="0">
              <a:ln>
                <a:noFill/>
              </a:ln>
              <a:solidFill>
                <a:schemeClr val="accent1"/>
              </a:solidFill>
              <a:effectLst/>
              <a:uLnTx/>
              <a:uFillTx/>
              <a:latin typeface="TESCO Modern Bold"/>
              <a:ea typeface="Arial"/>
              <a:cs typeface="Arial"/>
              <a:sym typeface="Arial"/>
            </a:endParaRPr>
          </a:p>
        </p:txBody>
      </p:sp>
      <p:sp>
        <p:nvSpPr>
          <p:cNvPr id="46" name="Google Shape;618;p68">
            <a:extLst>
              <a:ext uri="{FF2B5EF4-FFF2-40B4-BE49-F238E27FC236}">
                <a16:creationId xmlns:a16="http://schemas.microsoft.com/office/drawing/2014/main" id="{BADFC2D1-7182-1567-2778-36A5302EB697}"/>
              </a:ext>
            </a:extLst>
          </p:cNvPr>
          <p:cNvSpPr/>
          <p:nvPr/>
        </p:nvSpPr>
        <p:spPr>
          <a:xfrm>
            <a:off x="2233914" y="4145443"/>
            <a:ext cx="7488120" cy="797119"/>
          </a:xfrm>
          <a:prstGeom prst="round2SameRect">
            <a:avLst>
              <a:gd name="adj1" fmla="val 50000"/>
              <a:gd name="adj2" fmla="val 0"/>
            </a:avLst>
          </a:prstGeom>
          <a:solidFill>
            <a:schemeClr val="tx2"/>
          </a:solidFill>
          <a:ln w="44450"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1200" cap="none" spc="0" normalizeH="0" baseline="0" noProof="0" dirty="0">
              <a:ln>
                <a:noFill/>
              </a:ln>
              <a:solidFill>
                <a:srgbClr val="FFFFFF"/>
              </a:solidFill>
              <a:effectLst/>
              <a:uLnTx/>
              <a:uFillTx/>
              <a:latin typeface="TESCO Modern Bold"/>
              <a:ea typeface="Arial"/>
              <a:cs typeface="Arial"/>
              <a:sym typeface="Arial"/>
            </a:endParaRPr>
          </a:p>
        </p:txBody>
      </p:sp>
      <p:grpSp>
        <p:nvGrpSpPr>
          <p:cNvPr id="60" name="Group 59">
            <a:extLst>
              <a:ext uri="{FF2B5EF4-FFF2-40B4-BE49-F238E27FC236}">
                <a16:creationId xmlns:a16="http://schemas.microsoft.com/office/drawing/2014/main" id="{9E4EEF34-2CBC-2D4D-41E2-62E6820ACAF7}"/>
              </a:ext>
            </a:extLst>
          </p:cNvPr>
          <p:cNvGrpSpPr/>
          <p:nvPr/>
        </p:nvGrpSpPr>
        <p:grpSpPr>
          <a:xfrm>
            <a:off x="3884621" y="4145603"/>
            <a:ext cx="4731662" cy="769411"/>
            <a:chOff x="3838319" y="4180328"/>
            <a:chExt cx="4731662" cy="769411"/>
          </a:xfrm>
        </p:grpSpPr>
        <p:sp>
          <p:nvSpPr>
            <p:cNvPr id="48" name="Google Shape;659;p68">
              <a:extLst>
                <a:ext uri="{FF2B5EF4-FFF2-40B4-BE49-F238E27FC236}">
                  <a16:creationId xmlns:a16="http://schemas.microsoft.com/office/drawing/2014/main" id="{BE60D520-A720-2168-86FC-DDCE2444AB6C}"/>
                </a:ext>
              </a:extLst>
            </p:cNvPr>
            <p:cNvSpPr txBox="1"/>
            <p:nvPr/>
          </p:nvSpPr>
          <p:spPr>
            <a:xfrm>
              <a:off x="3838319" y="4355629"/>
              <a:ext cx="950086" cy="430857"/>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Trust = </a:t>
              </a:r>
              <a:endParaRPr kumimoji="0" sz="1600" b="0" i="0" u="none" strike="noStrike" kern="1200" cap="none" spc="0" normalizeH="0" baseline="0" noProof="0" dirty="0">
                <a:ln>
                  <a:noFill/>
                </a:ln>
                <a:solidFill>
                  <a:srgbClr val="FFFFFF"/>
                </a:solidFill>
                <a:effectLst/>
                <a:uLnTx/>
                <a:uFillTx/>
                <a:latin typeface="TESCO Modern Bold"/>
                <a:ea typeface="Arial"/>
                <a:cs typeface="Arial"/>
                <a:sym typeface="Arial"/>
              </a:endParaRPr>
            </a:p>
          </p:txBody>
        </p:sp>
        <p:grpSp>
          <p:nvGrpSpPr>
            <p:cNvPr id="52" name="Group 51">
              <a:extLst>
                <a:ext uri="{FF2B5EF4-FFF2-40B4-BE49-F238E27FC236}">
                  <a16:creationId xmlns:a16="http://schemas.microsoft.com/office/drawing/2014/main" id="{A6D8BA82-C9B1-4C1B-8554-76C98CBE21FF}"/>
                </a:ext>
              </a:extLst>
            </p:cNvPr>
            <p:cNvGrpSpPr/>
            <p:nvPr/>
          </p:nvGrpSpPr>
          <p:grpSpPr>
            <a:xfrm>
              <a:off x="4130581" y="4180328"/>
              <a:ext cx="4439400" cy="769411"/>
              <a:chOff x="4000699" y="4271907"/>
              <a:chExt cx="4439400" cy="769411"/>
            </a:xfrm>
          </p:grpSpPr>
          <p:sp>
            <p:nvSpPr>
              <p:cNvPr id="49" name="Google Shape;628;p68">
                <a:extLst>
                  <a:ext uri="{FF2B5EF4-FFF2-40B4-BE49-F238E27FC236}">
                    <a16:creationId xmlns:a16="http://schemas.microsoft.com/office/drawing/2014/main" id="{09209CB5-796E-8DA0-EE81-7C7C9AE21F8B}"/>
                  </a:ext>
                </a:extLst>
              </p:cNvPr>
              <p:cNvSpPr txBox="1"/>
              <p:nvPr/>
            </p:nvSpPr>
            <p:spPr>
              <a:xfrm>
                <a:off x="4000699" y="4271907"/>
                <a:ext cx="4439400" cy="769411"/>
              </a:xfrm>
              <a:prstGeom prst="rect">
                <a:avLst/>
              </a:prstGeom>
              <a:noFill/>
              <a:ln>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Credibility + Intimacy + Reliability</a:t>
                </a:r>
              </a:p>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endParaRPr kumimoji="0" lang="en-GB" sz="600" b="0" i="0" u="none" strike="noStrike" kern="1200" cap="none" spc="0" normalizeH="0" baseline="0" noProof="0" dirty="0">
                  <a:ln>
                    <a:noFill/>
                  </a:ln>
                  <a:solidFill>
                    <a:srgbClr val="FFFFFF"/>
                  </a:solidFill>
                  <a:effectLst/>
                  <a:uLnTx/>
                  <a:uFillTx/>
                  <a:latin typeface="TESCO Modern Bold"/>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Self-Interest</a:t>
                </a:r>
                <a:endParaRPr kumimoji="0" sz="1600" b="0" i="0" u="none" strike="noStrike" kern="1200" cap="none" spc="0" normalizeH="0" baseline="0" noProof="0" dirty="0">
                  <a:ln>
                    <a:noFill/>
                  </a:ln>
                  <a:solidFill>
                    <a:srgbClr val="FFFFFF"/>
                  </a:solidFill>
                  <a:effectLst/>
                  <a:uLnTx/>
                  <a:uFillTx/>
                  <a:latin typeface="TESCO Modern Bold"/>
                  <a:ea typeface="Arial"/>
                  <a:cs typeface="Arial"/>
                  <a:sym typeface="Arial"/>
                </a:endParaRPr>
              </a:p>
            </p:txBody>
          </p:sp>
          <p:cxnSp>
            <p:nvCxnSpPr>
              <p:cNvPr id="51" name="Straight Connector 50">
                <a:extLst>
                  <a:ext uri="{FF2B5EF4-FFF2-40B4-BE49-F238E27FC236}">
                    <a16:creationId xmlns:a16="http://schemas.microsoft.com/office/drawing/2014/main" id="{FE544916-81F6-E96A-7634-246D0BD26411}"/>
                  </a:ext>
                </a:extLst>
              </p:cNvPr>
              <p:cNvCxnSpPr>
                <a:cxnSpLocks/>
              </p:cNvCxnSpPr>
              <p:nvPr/>
            </p:nvCxnSpPr>
            <p:spPr>
              <a:xfrm flipV="1">
                <a:off x="4634724" y="4659749"/>
                <a:ext cx="3173864" cy="10423"/>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grpSp>
      </p:grpSp>
      <p:sp>
        <p:nvSpPr>
          <p:cNvPr id="54" name="Google Shape;618;p68">
            <a:extLst>
              <a:ext uri="{FF2B5EF4-FFF2-40B4-BE49-F238E27FC236}">
                <a16:creationId xmlns:a16="http://schemas.microsoft.com/office/drawing/2014/main" id="{A98DDE84-FEBD-355E-F262-C9FB4C452963}"/>
              </a:ext>
            </a:extLst>
          </p:cNvPr>
          <p:cNvSpPr/>
          <p:nvPr/>
        </p:nvSpPr>
        <p:spPr>
          <a:xfrm>
            <a:off x="1857578" y="4920653"/>
            <a:ext cx="8264358" cy="987366"/>
          </a:xfrm>
          <a:prstGeom prst="roundRect">
            <a:avLst>
              <a:gd name="adj" fmla="val 50000"/>
            </a:avLst>
          </a:prstGeom>
          <a:solidFill>
            <a:schemeClr val="tx2"/>
          </a:solidFill>
          <a:ln w="44450" cap="flat" cmpd="sng">
            <a:solidFill>
              <a:schemeClr val="bg1"/>
            </a:solidFill>
            <a:prstDash val="solid"/>
            <a:round/>
            <a:headEnd type="none" w="sm" len="sm"/>
            <a:tailEnd type="none" w="sm" len="sm"/>
          </a:ln>
        </p:spPr>
        <p:txBody>
          <a:bodyPr spcFirstLastPara="1" wrap="square" lIns="91425" tIns="108000" rIns="91425" bIns="91425"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Listening       Empathy       Sharing       Vulnerability       Respect</a:t>
            </a:r>
            <a:endParaRPr kumimoji="0" sz="1600" b="0" i="0" u="none" strike="noStrike" kern="1200" cap="none" spc="0" normalizeH="0" baseline="0" noProof="0" dirty="0">
              <a:ln>
                <a:noFill/>
              </a:ln>
              <a:solidFill>
                <a:srgbClr val="FFFFFF"/>
              </a:solidFill>
              <a:effectLst/>
              <a:uLnTx/>
              <a:uFillTx/>
              <a:latin typeface="TESCO Modern Bold"/>
              <a:ea typeface="Arial"/>
              <a:cs typeface="Arial"/>
              <a:sym typeface="Arial"/>
            </a:endParaRPr>
          </a:p>
        </p:txBody>
      </p:sp>
      <p:pic>
        <p:nvPicPr>
          <p:cNvPr id="63" name="Graphic 62">
            <a:extLst>
              <a:ext uri="{FF2B5EF4-FFF2-40B4-BE49-F238E27FC236}">
                <a16:creationId xmlns:a16="http://schemas.microsoft.com/office/drawing/2014/main" id="{6DAB34F5-A64F-44BE-F409-37B8C92C4D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26098" y="5055023"/>
            <a:ext cx="687089" cy="687089"/>
          </a:xfrm>
          <a:prstGeom prst="rect">
            <a:avLst/>
          </a:prstGeom>
        </p:spPr>
      </p:pic>
    </p:spTree>
    <p:extLst>
      <p:ext uri="{BB962C8B-B14F-4D97-AF65-F5344CB8AC3E}">
        <p14:creationId xmlns:p14="http://schemas.microsoft.com/office/powerpoint/2010/main" val="3875422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9"/>
          <p:cNvSpPr txBox="1">
            <a:spLocks noGrp="1"/>
          </p:cNvSpPr>
          <p:nvPr>
            <p:ph type="ctrTitle"/>
          </p:nvPr>
        </p:nvSpPr>
        <p:spPr>
          <a:xfrm>
            <a:off x="395288" y="656408"/>
            <a:ext cx="9419271" cy="2904600"/>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lt1"/>
              </a:buClr>
              <a:buSzPts val="6600"/>
              <a:buFont typeface="Arial"/>
              <a:buNone/>
            </a:pPr>
            <a:r>
              <a:rPr lang="en-GB" dirty="0"/>
              <a:t>How to make it work</a:t>
            </a:r>
            <a:r>
              <a:rPr lang="en-GB" dirty="0">
                <a:solidFill>
                  <a:schemeClr val="lt2"/>
                </a:solidFill>
              </a:rPr>
              <a: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0"/>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dirty="0"/>
              <a:t>Coaching frameworks</a:t>
            </a:r>
            <a:r>
              <a:rPr lang="en-GB" dirty="0">
                <a:solidFill>
                  <a:schemeClr val="lt2"/>
                </a:solidFill>
              </a:rPr>
              <a:t>.</a:t>
            </a:r>
            <a:endParaRPr dirty="0"/>
          </a:p>
        </p:txBody>
      </p:sp>
      <p:sp>
        <p:nvSpPr>
          <p:cNvPr id="673" name="Google Shape;673;p70"/>
          <p:cNvSpPr txBox="1">
            <a:spLocks noGrp="1"/>
          </p:cNvSpPr>
          <p:nvPr>
            <p:ph type="body" idx="1"/>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accent1"/>
              </a:buClr>
              <a:buSzPts val="2200"/>
              <a:buNone/>
            </a:pPr>
            <a:r>
              <a:rPr lang="en-GB"/>
              <a:t>These are some of our favourites, today we will focus on the ones in blue.</a:t>
            </a:r>
            <a:endParaRPr/>
          </a:p>
        </p:txBody>
      </p:sp>
      <p:sp>
        <p:nvSpPr>
          <p:cNvPr id="674" name="Google Shape;674;p70"/>
          <p:cNvSpPr txBox="1">
            <a:spLocks noGrp="1"/>
          </p:cNvSpPr>
          <p:nvPr>
            <p:ph type="body" idx="2"/>
          </p:nvPr>
        </p:nvSpPr>
        <p:spPr>
          <a:xfrm>
            <a:off x="0" y="1751013"/>
            <a:ext cx="4039200" cy="2052000"/>
          </a:xfrm>
          <a:prstGeom prst="rect">
            <a:avLst/>
          </a:prstGeom>
          <a:solidFill>
            <a:schemeClr val="accent1"/>
          </a:solidFill>
          <a:ln>
            <a:noFill/>
          </a:ln>
        </p:spPr>
        <p:txBody>
          <a:bodyPr spcFirstLastPara="1" wrap="square" lIns="396000" tIns="144000" rIns="180000" bIns="0" anchor="t" anchorCtr="0">
            <a:noAutofit/>
          </a:bodyPr>
          <a:lstStyle/>
          <a:p>
            <a:pPr marL="0" lvl="0" indent="0" algn="l" rtl="0">
              <a:lnSpc>
                <a:spcPct val="90000"/>
              </a:lnSpc>
              <a:spcBef>
                <a:spcPts val="0"/>
              </a:spcBef>
              <a:spcAft>
                <a:spcPts val="0"/>
              </a:spcAft>
              <a:buClr>
                <a:schemeClr val="lt1"/>
              </a:buClr>
              <a:buSzPts val="4000"/>
              <a:buNone/>
            </a:pPr>
            <a:r>
              <a:rPr lang="en-GB" sz="1800" dirty="0">
                <a:latin typeface="+mj-lt"/>
                <a:ea typeface="Arial"/>
                <a:cs typeface="Arial"/>
                <a:sym typeface="Arial"/>
              </a:rPr>
              <a:t>Situational </a:t>
            </a:r>
            <a:br>
              <a:rPr lang="en-GB" sz="1800" dirty="0">
                <a:latin typeface="+mj-lt"/>
                <a:ea typeface="Arial"/>
                <a:cs typeface="Arial"/>
                <a:sym typeface="Arial"/>
              </a:rPr>
            </a:br>
            <a:r>
              <a:rPr lang="en-GB" sz="1800" dirty="0">
                <a:latin typeface="+mj-lt"/>
                <a:ea typeface="Arial"/>
                <a:cs typeface="Arial"/>
                <a:sym typeface="Arial"/>
              </a:rPr>
              <a:t>Leadership</a:t>
            </a:r>
            <a:endParaRPr sz="1800" dirty="0">
              <a:latin typeface="+mj-lt"/>
              <a:ea typeface="Arial"/>
              <a:cs typeface="Arial"/>
              <a:sym typeface="Arial"/>
            </a:endParaRPr>
          </a:p>
        </p:txBody>
      </p:sp>
      <p:sp>
        <p:nvSpPr>
          <p:cNvPr id="675" name="Google Shape;675;p70"/>
          <p:cNvSpPr txBox="1">
            <a:spLocks noGrp="1"/>
          </p:cNvSpPr>
          <p:nvPr>
            <p:ph type="body" idx="3"/>
          </p:nvPr>
        </p:nvSpPr>
        <p:spPr>
          <a:xfrm>
            <a:off x="8152800" y="1751013"/>
            <a:ext cx="4039200" cy="2052000"/>
          </a:xfrm>
          <a:prstGeom prst="rect">
            <a:avLst/>
          </a:prstGeom>
          <a:solidFill>
            <a:schemeClr val="accent1"/>
          </a:solidFill>
          <a:ln>
            <a:noFill/>
          </a:ln>
        </p:spPr>
        <p:txBody>
          <a:bodyPr spcFirstLastPara="1" wrap="square" lIns="216000" tIns="144000" rIns="396000" bIns="0" anchor="t" anchorCtr="0">
            <a:noAutofit/>
          </a:bodyPr>
          <a:lstStyle/>
          <a:p>
            <a:pPr marL="0" lvl="0" indent="0" algn="l" rtl="0">
              <a:lnSpc>
                <a:spcPct val="90000"/>
              </a:lnSpc>
              <a:spcBef>
                <a:spcPts val="0"/>
              </a:spcBef>
              <a:spcAft>
                <a:spcPts val="0"/>
              </a:spcAft>
              <a:buClr>
                <a:schemeClr val="lt1"/>
              </a:buClr>
              <a:buSzPts val="4000"/>
              <a:buNone/>
            </a:pPr>
            <a:r>
              <a:rPr lang="en-GB" sz="1800">
                <a:latin typeface="+mj-lt"/>
                <a:ea typeface="Arial"/>
                <a:cs typeface="Arial"/>
                <a:sym typeface="Arial"/>
              </a:rPr>
              <a:t>The GROW Model</a:t>
            </a:r>
            <a:endParaRPr sz="1800">
              <a:latin typeface="+mj-lt"/>
              <a:ea typeface="Arial"/>
              <a:cs typeface="Arial"/>
              <a:sym typeface="Arial"/>
            </a:endParaRPr>
          </a:p>
        </p:txBody>
      </p:sp>
      <p:sp>
        <p:nvSpPr>
          <p:cNvPr id="676" name="Google Shape;676;p70"/>
          <p:cNvSpPr txBox="1">
            <a:spLocks noGrp="1"/>
          </p:cNvSpPr>
          <p:nvPr>
            <p:ph type="body" idx="4"/>
          </p:nvPr>
        </p:nvSpPr>
        <p:spPr>
          <a:xfrm>
            <a:off x="4075113" y="1751013"/>
            <a:ext cx="4039200" cy="2052000"/>
          </a:xfrm>
          <a:prstGeom prst="rect">
            <a:avLst/>
          </a:prstGeom>
          <a:solidFill>
            <a:srgbClr val="F1F0F0"/>
          </a:solidFill>
          <a:ln>
            <a:noFill/>
          </a:ln>
        </p:spPr>
        <p:txBody>
          <a:bodyPr spcFirstLastPara="1" wrap="square" lIns="216000" tIns="144000" rIns="396000" bIns="0" anchor="t" anchorCtr="0">
            <a:noAutofit/>
          </a:bodyPr>
          <a:lstStyle/>
          <a:p>
            <a:pPr marL="0" lvl="0" indent="0" algn="l" rtl="0">
              <a:lnSpc>
                <a:spcPct val="90000"/>
              </a:lnSpc>
              <a:spcBef>
                <a:spcPts val="0"/>
              </a:spcBef>
              <a:spcAft>
                <a:spcPts val="0"/>
              </a:spcAft>
              <a:buClr>
                <a:schemeClr val="accent1"/>
              </a:buClr>
              <a:buSzPts val="4000"/>
              <a:buNone/>
            </a:pPr>
            <a:r>
              <a:rPr lang="en-GB" sz="1800">
                <a:latin typeface="+mj-lt"/>
                <a:ea typeface="Arial"/>
                <a:cs typeface="Arial"/>
                <a:sym typeface="Arial"/>
              </a:rPr>
              <a:t>Giving feedback using COIN</a:t>
            </a:r>
            <a:endParaRPr sz="1800">
              <a:latin typeface="+mj-lt"/>
              <a:ea typeface="Arial"/>
              <a:cs typeface="Arial"/>
              <a:sym typeface="Arial"/>
            </a:endParaRPr>
          </a:p>
        </p:txBody>
      </p:sp>
      <p:sp>
        <p:nvSpPr>
          <p:cNvPr id="677" name="Google Shape;677;p70"/>
          <p:cNvSpPr txBox="1">
            <a:spLocks noGrp="1"/>
          </p:cNvSpPr>
          <p:nvPr>
            <p:ph type="body" idx="5"/>
          </p:nvPr>
        </p:nvSpPr>
        <p:spPr>
          <a:xfrm>
            <a:off x="4080000" y="3837600"/>
            <a:ext cx="4039200" cy="2052000"/>
          </a:xfrm>
          <a:prstGeom prst="rect">
            <a:avLst/>
          </a:prstGeom>
          <a:solidFill>
            <a:schemeClr val="accent1"/>
          </a:solidFill>
          <a:ln>
            <a:noFill/>
          </a:ln>
        </p:spPr>
        <p:txBody>
          <a:bodyPr spcFirstLastPara="1" wrap="square" lIns="180000" tIns="144000" rIns="180000" bIns="0" anchor="t" anchorCtr="0">
            <a:noAutofit/>
          </a:bodyPr>
          <a:lstStyle/>
          <a:p>
            <a:pPr marL="0" lvl="0" indent="0" algn="l" rtl="0">
              <a:lnSpc>
                <a:spcPct val="90000"/>
              </a:lnSpc>
              <a:spcBef>
                <a:spcPts val="0"/>
              </a:spcBef>
              <a:spcAft>
                <a:spcPts val="0"/>
              </a:spcAft>
              <a:buClr>
                <a:schemeClr val="lt1"/>
              </a:buClr>
              <a:buSzPts val="4000"/>
              <a:buNone/>
            </a:pPr>
            <a:r>
              <a:rPr lang="en-GB" sz="1800">
                <a:latin typeface="+mj-lt"/>
                <a:ea typeface="Arial"/>
                <a:cs typeface="Arial"/>
                <a:sym typeface="Arial"/>
              </a:rPr>
              <a:t>The double diamond</a:t>
            </a:r>
            <a:endParaRPr sz="1800">
              <a:latin typeface="+mj-lt"/>
              <a:ea typeface="Arial"/>
              <a:cs typeface="Arial"/>
              <a:sym typeface="Arial"/>
            </a:endParaRPr>
          </a:p>
        </p:txBody>
      </p:sp>
      <p:sp>
        <p:nvSpPr>
          <p:cNvPr id="678" name="Google Shape;678;p70"/>
          <p:cNvSpPr txBox="1">
            <a:spLocks noGrp="1"/>
          </p:cNvSpPr>
          <p:nvPr>
            <p:ph type="body" idx="6"/>
          </p:nvPr>
        </p:nvSpPr>
        <p:spPr>
          <a:xfrm>
            <a:off x="0" y="3837600"/>
            <a:ext cx="4039200" cy="2052000"/>
          </a:xfrm>
          <a:prstGeom prst="rect">
            <a:avLst/>
          </a:prstGeom>
          <a:solidFill>
            <a:srgbClr val="F1F0F0"/>
          </a:solidFill>
          <a:ln>
            <a:noFill/>
          </a:ln>
        </p:spPr>
        <p:txBody>
          <a:bodyPr spcFirstLastPara="1" wrap="square" lIns="396000" tIns="144000" rIns="180000" bIns="0" anchor="t" anchorCtr="0">
            <a:noAutofit/>
          </a:bodyPr>
          <a:lstStyle/>
          <a:p>
            <a:pPr marL="0" lvl="0" indent="0" algn="l" rtl="0">
              <a:lnSpc>
                <a:spcPct val="90000"/>
              </a:lnSpc>
              <a:spcBef>
                <a:spcPts val="0"/>
              </a:spcBef>
              <a:spcAft>
                <a:spcPts val="0"/>
              </a:spcAft>
              <a:buClr>
                <a:schemeClr val="accent1"/>
              </a:buClr>
              <a:buSzPts val="4000"/>
              <a:buNone/>
            </a:pPr>
            <a:r>
              <a:rPr lang="en-GB" sz="1800" dirty="0">
                <a:latin typeface="+mj-lt"/>
                <a:ea typeface="Arial"/>
                <a:cs typeface="Arial"/>
                <a:sym typeface="Arial"/>
              </a:rPr>
              <a:t>The trust </a:t>
            </a:r>
            <a:br>
              <a:rPr lang="en-GB" sz="1800" dirty="0">
                <a:latin typeface="+mj-lt"/>
                <a:ea typeface="Arial"/>
                <a:cs typeface="Arial"/>
                <a:sym typeface="Arial"/>
              </a:rPr>
            </a:br>
            <a:r>
              <a:rPr lang="en-GB" sz="1800" dirty="0">
                <a:latin typeface="+mj-lt"/>
                <a:ea typeface="Arial"/>
                <a:cs typeface="Arial"/>
                <a:sym typeface="Arial"/>
              </a:rPr>
              <a:t>equation</a:t>
            </a:r>
            <a:endParaRPr sz="1800" dirty="0">
              <a:latin typeface="+mj-lt"/>
              <a:ea typeface="Arial"/>
              <a:cs typeface="Arial"/>
              <a:sym typeface="Arial"/>
            </a:endParaRPr>
          </a:p>
        </p:txBody>
      </p:sp>
      <p:sp>
        <p:nvSpPr>
          <p:cNvPr id="679" name="Google Shape;679;p70"/>
          <p:cNvSpPr txBox="1">
            <a:spLocks noGrp="1"/>
          </p:cNvSpPr>
          <p:nvPr>
            <p:ph type="body" idx="7"/>
          </p:nvPr>
        </p:nvSpPr>
        <p:spPr>
          <a:xfrm>
            <a:off x="8152800" y="3837600"/>
            <a:ext cx="4039200" cy="2052000"/>
          </a:xfrm>
          <a:prstGeom prst="rect">
            <a:avLst/>
          </a:prstGeom>
          <a:solidFill>
            <a:srgbClr val="F1F0F0"/>
          </a:solidFill>
          <a:ln>
            <a:noFill/>
          </a:ln>
        </p:spPr>
        <p:txBody>
          <a:bodyPr spcFirstLastPara="1" wrap="square" lIns="216000" tIns="144000" rIns="396000" bIns="0" anchor="t" anchorCtr="0">
            <a:noAutofit/>
          </a:bodyPr>
          <a:lstStyle/>
          <a:p>
            <a:pPr marL="0" lvl="0" indent="0" algn="l" rtl="0">
              <a:lnSpc>
                <a:spcPct val="90000"/>
              </a:lnSpc>
              <a:spcBef>
                <a:spcPts val="0"/>
              </a:spcBef>
              <a:spcAft>
                <a:spcPts val="0"/>
              </a:spcAft>
              <a:buClr>
                <a:schemeClr val="accent1"/>
              </a:buClr>
              <a:buSzPts val="4000"/>
              <a:buNone/>
            </a:pPr>
            <a:r>
              <a:rPr lang="en-GB" sz="1800" dirty="0">
                <a:latin typeface="+mj-lt"/>
                <a:ea typeface="Arial"/>
                <a:cs typeface="Arial"/>
                <a:sym typeface="Arial"/>
              </a:rPr>
              <a:t>PDCA</a:t>
            </a:r>
            <a:endParaRPr sz="1800" dirty="0">
              <a:latin typeface="+mj-lt"/>
              <a:ea typeface="Arial"/>
              <a:cs typeface="Arial"/>
              <a:sym typeface="Arial"/>
            </a:endParaRPr>
          </a:p>
        </p:txBody>
      </p:sp>
      <p:grpSp>
        <p:nvGrpSpPr>
          <p:cNvPr id="2" name="Group 1">
            <a:extLst>
              <a:ext uri="{FF2B5EF4-FFF2-40B4-BE49-F238E27FC236}">
                <a16:creationId xmlns:a16="http://schemas.microsoft.com/office/drawing/2014/main" id="{906C2B91-691D-131E-92D6-3CF474960B3A}"/>
              </a:ext>
            </a:extLst>
          </p:cNvPr>
          <p:cNvGrpSpPr/>
          <p:nvPr/>
        </p:nvGrpSpPr>
        <p:grpSpPr>
          <a:xfrm>
            <a:off x="4289451" y="2406029"/>
            <a:ext cx="3662357" cy="1017775"/>
            <a:chOff x="4289451" y="2406029"/>
            <a:chExt cx="3606036" cy="1017775"/>
          </a:xfrm>
        </p:grpSpPr>
        <p:sp>
          <p:nvSpPr>
            <p:cNvPr id="684" name="Google Shape;684;p70"/>
            <p:cNvSpPr/>
            <p:nvPr/>
          </p:nvSpPr>
          <p:spPr>
            <a:xfrm>
              <a:off x="4289451" y="2406029"/>
              <a:ext cx="1751100" cy="457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300" b="1" i="0" u="none" strike="noStrike" kern="1200" cap="none" spc="0" normalizeH="0" baseline="0" noProof="0" dirty="0">
                  <a:ln>
                    <a:noFill/>
                  </a:ln>
                  <a:solidFill>
                    <a:srgbClr val="FFFFFF"/>
                  </a:solidFill>
                  <a:effectLst/>
                  <a:uLnTx/>
                  <a:uFillTx/>
                  <a:latin typeface="TESCO Modern"/>
                  <a:ea typeface="Arial"/>
                  <a:cs typeface="Arial"/>
                  <a:sym typeface="Arial"/>
                </a:rPr>
                <a:t>Define </a:t>
              </a:r>
              <a:r>
                <a:rPr kumimoji="0" lang="en-GB" sz="1300" b="1" i="0" u="sng" strike="noStrike" kern="1200" cap="none" spc="0" normalizeH="0" baseline="0" noProof="0" dirty="0">
                  <a:ln>
                    <a:noFill/>
                  </a:ln>
                  <a:solidFill>
                    <a:srgbClr val="FFFFFF"/>
                  </a:solidFill>
                  <a:effectLst/>
                  <a:uLnTx/>
                  <a:uFillTx/>
                  <a:latin typeface="TESCO Modern"/>
                  <a:ea typeface="Arial"/>
                  <a:cs typeface="Arial"/>
                  <a:sym typeface="Arial"/>
                </a:rPr>
                <a:t>C</a:t>
              </a:r>
              <a:r>
                <a:rPr kumimoji="0" lang="en-GB" sz="1300" b="1" i="0" u="none" strike="noStrike" kern="1200" cap="none" spc="0" normalizeH="0" baseline="0" noProof="0" dirty="0">
                  <a:ln>
                    <a:noFill/>
                  </a:ln>
                  <a:solidFill>
                    <a:srgbClr val="FFFFFF"/>
                  </a:solidFill>
                  <a:effectLst/>
                  <a:uLnTx/>
                  <a:uFillTx/>
                  <a:latin typeface="TESCO Modern"/>
                  <a:ea typeface="Arial"/>
                  <a:cs typeface="Arial"/>
                  <a:sym typeface="Arial"/>
                </a:rPr>
                <a:t>ontext </a:t>
              </a:r>
              <a:endParaRPr kumimoji="0" sz="200" b="0" i="0" u="none" strike="noStrike" kern="1200" cap="none" spc="0" normalizeH="0" baseline="0" noProof="0" dirty="0">
                <a:ln>
                  <a:noFill/>
                </a:ln>
                <a:solidFill>
                  <a:srgbClr val="FFFFFF"/>
                </a:solidFill>
                <a:effectLst/>
                <a:uLnTx/>
                <a:uFillTx/>
                <a:latin typeface="TESCO Modern"/>
                <a:ea typeface="Arial"/>
                <a:cs typeface="Arial"/>
                <a:sym typeface="Arial"/>
              </a:endParaRPr>
            </a:p>
          </p:txBody>
        </p:sp>
        <p:sp>
          <p:nvSpPr>
            <p:cNvPr id="685" name="Google Shape;685;p70"/>
            <p:cNvSpPr/>
            <p:nvPr/>
          </p:nvSpPr>
          <p:spPr>
            <a:xfrm>
              <a:off x="6144387" y="2406029"/>
              <a:ext cx="1751100" cy="457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300" b="1" i="0" u="none" strike="noStrike" kern="1200" cap="none" spc="0" normalizeH="0" baseline="0" noProof="0">
                  <a:ln>
                    <a:noFill/>
                  </a:ln>
                  <a:solidFill>
                    <a:srgbClr val="FFFFFF"/>
                  </a:solidFill>
                  <a:effectLst/>
                  <a:uLnTx/>
                  <a:uFillTx/>
                  <a:latin typeface="TESCO Modern"/>
                  <a:ea typeface="Arial"/>
                  <a:cs typeface="Arial"/>
                  <a:sym typeface="Arial"/>
                </a:rPr>
                <a:t>Make </a:t>
              </a:r>
              <a:r>
                <a:rPr kumimoji="0" lang="en-GB" sz="1300" b="1" i="0" u="sng" strike="noStrike" kern="1200" cap="none" spc="0" normalizeH="0" baseline="0" noProof="0">
                  <a:ln>
                    <a:noFill/>
                  </a:ln>
                  <a:solidFill>
                    <a:srgbClr val="FFFFFF"/>
                  </a:solidFill>
                  <a:effectLst/>
                  <a:uLnTx/>
                  <a:uFillTx/>
                  <a:latin typeface="TESCO Modern"/>
                  <a:ea typeface="Arial"/>
                  <a:cs typeface="Arial"/>
                  <a:sym typeface="Arial"/>
                </a:rPr>
                <a:t>O</a:t>
              </a:r>
              <a:r>
                <a:rPr kumimoji="0" lang="en-GB" sz="1300" b="1" i="0" u="none" strike="noStrike" kern="1200" cap="none" spc="0" normalizeH="0" baseline="0" noProof="0">
                  <a:ln>
                    <a:noFill/>
                  </a:ln>
                  <a:solidFill>
                    <a:srgbClr val="FFFFFF"/>
                  </a:solidFill>
                  <a:effectLst/>
                  <a:uLnTx/>
                  <a:uFillTx/>
                  <a:latin typeface="TESCO Modern"/>
                  <a:ea typeface="Arial"/>
                  <a:cs typeface="Arial"/>
                  <a:sym typeface="Arial"/>
                </a:rPr>
                <a:t>bservation </a:t>
              </a:r>
              <a:endParaRPr kumimoji="0" sz="200" b="0" i="0" u="none" strike="noStrike" kern="1200" cap="none" spc="0" normalizeH="0" baseline="0" noProof="0">
                <a:ln>
                  <a:noFill/>
                </a:ln>
                <a:solidFill>
                  <a:srgbClr val="FFFFFF"/>
                </a:solidFill>
                <a:effectLst/>
                <a:uLnTx/>
                <a:uFillTx/>
                <a:latin typeface="TESCO Modern"/>
                <a:ea typeface="Arial"/>
                <a:cs typeface="Arial"/>
                <a:sym typeface="Arial"/>
              </a:endParaRPr>
            </a:p>
          </p:txBody>
        </p:sp>
        <p:sp>
          <p:nvSpPr>
            <p:cNvPr id="686" name="Google Shape;686;p70"/>
            <p:cNvSpPr/>
            <p:nvPr/>
          </p:nvSpPr>
          <p:spPr>
            <a:xfrm>
              <a:off x="4289451" y="2965991"/>
              <a:ext cx="1751100" cy="457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300" b="1" i="0" u="none" strike="noStrike" kern="1200" cap="none" spc="0" normalizeH="0" baseline="0" noProof="0">
                  <a:ln>
                    <a:noFill/>
                  </a:ln>
                  <a:solidFill>
                    <a:srgbClr val="FFFFFF"/>
                  </a:solidFill>
                  <a:effectLst/>
                  <a:uLnTx/>
                  <a:uFillTx/>
                  <a:latin typeface="TESCO Modern"/>
                  <a:ea typeface="Arial"/>
                  <a:cs typeface="Arial"/>
                  <a:sym typeface="Arial"/>
                </a:rPr>
                <a:t>Clarify </a:t>
              </a:r>
              <a:r>
                <a:rPr kumimoji="0" lang="en-GB" sz="1300" b="1" i="0" u="sng" strike="noStrike" kern="1200" cap="none" spc="0" normalizeH="0" baseline="0" noProof="0">
                  <a:ln>
                    <a:noFill/>
                  </a:ln>
                  <a:solidFill>
                    <a:srgbClr val="FFFFFF"/>
                  </a:solidFill>
                  <a:effectLst/>
                  <a:uLnTx/>
                  <a:uFillTx/>
                  <a:latin typeface="TESCO Modern"/>
                  <a:ea typeface="Arial"/>
                  <a:cs typeface="Arial"/>
                  <a:sym typeface="Arial"/>
                </a:rPr>
                <a:t>I</a:t>
              </a:r>
              <a:r>
                <a:rPr kumimoji="0" lang="en-GB" sz="1300" b="1" i="0" u="none" strike="noStrike" kern="1200" cap="none" spc="0" normalizeH="0" baseline="0" noProof="0">
                  <a:ln>
                    <a:noFill/>
                  </a:ln>
                  <a:solidFill>
                    <a:srgbClr val="FFFFFF"/>
                  </a:solidFill>
                  <a:effectLst/>
                  <a:uLnTx/>
                  <a:uFillTx/>
                  <a:latin typeface="TESCO Modern"/>
                  <a:ea typeface="Arial"/>
                  <a:cs typeface="Arial"/>
                  <a:sym typeface="Arial"/>
                </a:rPr>
                <a:t>mpact</a:t>
              </a:r>
              <a:endParaRPr kumimoji="0" sz="200" b="0" i="0" u="none" strike="noStrike" kern="1200" cap="none" spc="0" normalizeH="0" baseline="0" noProof="0">
                <a:ln>
                  <a:noFill/>
                </a:ln>
                <a:solidFill>
                  <a:srgbClr val="FFFFFF"/>
                </a:solidFill>
                <a:effectLst/>
                <a:uLnTx/>
                <a:uFillTx/>
                <a:latin typeface="TESCO Modern"/>
                <a:ea typeface="Arial"/>
                <a:cs typeface="Arial"/>
                <a:sym typeface="Arial"/>
              </a:endParaRPr>
            </a:p>
          </p:txBody>
        </p:sp>
        <p:sp>
          <p:nvSpPr>
            <p:cNvPr id="687" name="Google Shape;687;p70"/>
            <p:cNvSpPr/>
            <p:nvPr/>
          </p:nvSpPr>
          <p:spPr>
            <a:xfrm>
              <a:off x="6144387" y="2966004"/>
              <a:ext cx="1751100" cy="457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300" b="1" i="0" u="none" strike="noStrike" kern="1200" cap="none" spc="0" normalizeH="0" baseline="0" noProof="0">
                  <a:ln>
                    <a:noFill/>
                  </a:ln>
                  <a:solidFill>
                    <a:srgbClr val="FFFFFF"/>
                  </a:solidFill>
                  <a:effectLst/>
                  <a:uLnTx/>
                  <a:uFillTx/>
                  <a:latin typeface="TESCO Modern"/>
                  <a:ea typeface="Arial"/>
                  <a:cs typeface="Arial"/>
                  <a:sym typeface="Arial"/>
                </a:rPr>
                <a:t>Agree </a:t>
              </a:r>
              <a:r>
                <a:rPr kumimoji="0" lang="en-GB" sz="1300" b="1" i="0" u="sng" strike="noStrike" kern="1200" cap="none" spc="0" normalizeH="0" baseline="0" noProof="0">
                  <a:ln>
                    <a:noFill/>
                  </a:ln>
                  <a:solidFill>
                    <a:srgbClr val="FFFFFF"/>
                  </a:solidFill>
                  <a:effectLst/>
                  <a:uLnTx/>
                  <a:uFillTx/>
                  <a:latin typeface="TESCO Modern"/>
                  <a:ea typeface="Arial"/>
                  <a:cs typeface="Arial"/>
                  <a:sym typeface="Arial"/>
                </a:rPr>
                <a:t>N</a:t>
              </a:r>
              <a:r>
                <a:rPr kumimoji="0" lang="en-GB" sz="1300" b="1" i="0" u="none" strike="noStrike" kern="1200" cap="none" spc="0" normalizeH="0" baseline="0" noProof="0">
                  <a:ln>
                    <a:noFill/>
                  </a:ln>
                  <a:solidFill>
                    <a:srgbClr val="FFFFFF"/>
                  </a:solidFill>
                  <a:effectLst/>
                  <a:uLnTx/>
                  <a:uFillTx/>
                  <a:latin typeface="TESCO Modern"/>
                  <a:ea typeface="Arial"/>
                  <a:cs typeface="Arial"/>
                  <a:sym typeface="Arial"/>
                </a:rPr>
                <a:t>ext steps</a:t>
              </a:r>
              <a:endParaRPr kumimoji="0" sz="200" b="0" i="0" u="none" strike="noStrike" kern="1200" cap="none" spc="0" normalizeH="0" baseline="0" noProof="0">
                <a:ln>
                  <a:noFill/>
                </a:ln>
                <a:solidFill>
                  <a:srgbClr val="FFFFFF"/>
                </a:solidFill>
                <a:effectLst/>
                <a:uLnTx/>
                <a:uFillTx/>
                <a:latin typeface="TESCO Modern"/>
                <a:ea typeface="Arial"/>
                <a:cs typeface="Arial"/>
                <a:sym typeface="Arial"/>
              </a:endParaRPr>
            </a:p>
          </p:txBody>
        </p:sp>
      </p:grpSp>
      <p:pic>
        <p:nvPicPr>
          <p:cNvPr id="34" name="Picture 33">
            <a:extLst>
              <a:ext uri="{FF2B5EF4-FFF2-40B4-BE49-F238E27FC236}">
                <a16:creationId xmlns:a16="http://schemas.microsoft.com/office/drawing/2014/main" id="{26CDD019-FCE3-0722-B4EE-697C86852C74}"/>
              </a:ext>
            </a:extLst>
          </p:cNvPr>
          <p:cNvPicPr>
            <a:picLocks noChangeAspect="1"/>
          </p:cNvPicPr>
          <p:nvPr/>
        </p:nvPicPr>
        <p:blipFill>
          <a:blip r:embed="rId3"/>
          <a:stretch>
            <a:fillRect/>
          </a:stretch>
        </p:blipFill>
        <p:spPr>
          <a:xfrm>
            <a:off x="1745797" y="1854968"/>
            <a:ext cx="2008182" cy="1844089"/>
          </a:xfrm>
          <a:prstGeom prst="rect">
            <a:avLst/>
          </a:prstGeom>
        </p:spPr>
      </p:pic>
      <p:grpSp>
        <p:nvGrpSpPr>
          <p:cNvPr id="645" name="Group 644">
            <a:extLst>
              <a:ext uri="{FF2B5EF4-FFF2-40B4-BE49-F238E27FC236}">
                <a16:creationId xmlns:a16="http://schemas.microsoft.com/office/drawing/2014/main" id="{38072A2E-2C45-AB78-330D-22249C77919A}"/>
              </a:ext>
            </a:extLst>
          </p:cNvPr>
          <p:cNvGrpSpPr/>
          <p:nvPr/>
        </p:nvGrpSpPr>
        <p:grpSpPr>
          <a:xfrm>
            <a:off x="8371595" y="2385721"/>
            <a:ext cx="3423393" cy="1006881"/>
            <a:chOff x="8371595" y="2241338"/>
            <a:chExt cx="3354289" cy="986556"/>
          </a:xfrm>
        </p:grpSpPr>
        <p:pic>
          <p:nvPicPr>
            <p:cNvPr id="42" name="Picture 41">
              <a:extLst>
                <a:ext uri="{FF2B5EF4-FFF2-40B4-BE49-F238E27FC236}">
                  <a16:creationId xmlns:a16="http://schemas.microsoft.com/office/drawing/2014/main" id="{8AC19AF5-1E31-FC75-4A84-ED34BE888FB0}"/>
                </a:ext>
              </a:extLst>
            </p:cNvPr>
            <p:cNvPicPr>
              <a:picLocks noChangeAspect="1"/>
            </p:cNvPicPr>
            <p:nvPr/>
          </p:nvPicPr>
          <p:blipFill>
            <a:blip r:embed="rId4"/>
            <a:stretch>
              <a:fillRect/>
            </a:stretch>
          </p:blipFill>
          <p:spPr>
            <a:xfrm>
              <a:off x="8999090" y="2382451"/>
              <a:ext cx="218371" cy="172236"/>
            </a:xfrm>
            <a:prstGeom prst="rect">
              <a:avLst/>
            </a:prstGeom>
          </p:spPr>
        </p:pic>
        <p:pic>
          <p:nvPicPr>
            <p:cNvPr id="55" name="Picture 54">
              <a:extLst>
                <a:ext uri="{FF2B5EF4-FFF2-40B4-BE49-F238E27FC236}">
                  <a16:creationId xmlns:a16="http://schemas.microsoft.com/office/drawing/2014/main" id="{1CDAFD9D-8DF9-0D17-1945-E5871FE7BBE7}"/>
                </a:ext>
              </a:extLst>
            </p:cNvPr>
            <p:cNvPicPr>
              <a:picLocks noChangeAspect="1"/>
            </p:cNvPicPr>
            <p:nvPr/>
          </p:nvPicPr>
          <p:blipFill>
            <a:blip r:embed="rId4"/>
            <a:stretch>
              <a:fillRect/>
            </a:stretch>
          </p:blipFill>
          <p:spPr>
            <a:xfrm>
              <a:off x="9900821" y="2382451"/>
              <a:ext cx="218371" cy="172236"/>
            </a:xfrm>
            <a:prstGeom prst="rect">
              <a:avLst/>
            </a:prstGeom>
          </p:spPr>
        </p:pic>
        <p:pic>
          <p:nvPicPr>
            <p:cNvPr id="642" name="Picture 641">
              <a:extLst>
                <a:ext uri="{FF2B5EF4-FFF2-40B4-BE49-F238E27FC236}">
                  <a16:creationId xmlns:a16="http://schemas.microsoft.com/office/drawing/2014/main" id="{702424F6-0CF5-0788-36BD-6B37BDBBE41B}"/>
                </a:ext>
              </a:extLst>
            </p:cNvPr>
            <p:cNvPicPr>
              <a:picLocks noChangeAspect="1"/>
            </p:cNvPicPr>
            <p:nvPr/>
          </p:nvPicPr>
          <p:blipFill>
            <a:blip r:embed="rId5"/>
            <a:stretch>
              <a:fillRect/>
            </a:stretch>
          </p:blipFill>
          <p:spPr>
            <a:xfrm>
              <a:off x="8371595" y="2241338"/>
              <a:ext cx="3354289" cy="986556"/>
            </a:xfrm>
            <a:prstGeom prst="rect">
              <a:avLst/>
            </a:prstGeom>
          </p:spPr>
        </p:pic>
        <p:pic>
          <p:nvPicPr>
            <p:cNvPr id="643" name="Picture 642">
              <a:extLst>
                <a:ext uri="{FF2B5EF4-FFF2-40B4-BE49-F238E27FC236}">
                  <a16:creationId xmlns:a16="http://schemas.microsoft.com/office/drawing/2014/main" id="{09766376-B75A-5943-77A2-6DFA4762AE4E}"/>
                </a:ext>
              </a:extLst>
            </p:cNvPr>
            <p:cNvPicPr>
              <a:picLocks noChangeAspect="1"/>
            </p:cNvPicPr>
            <p:nvPr/>
          </p:nvPicPr>
          <p:blipFill>
            <a:blip r:embed="rId4"/>
            <a:stretch>
              <a:fillRect/>
            </a:stretch>
          </p:blipFill>
          <p:spPr>
            <a:xfrm>
              <a:off x="10792529" y="2382451"/>
              <a:ext cx="218371" cy="172236"/>
            </a:xfrm>
            <a:prstGeom prst="rect">
              <a:avLst/>
            </a:prstGeom>
          </p:spPr>
        </p:pic>
      </p:grpSp>
      <p:pic>
        <p:nvPicPr>
          <p:cNvPr id="745" name="Picture 744">
            <a:extLst>
              <a:ext uri="{FF2B5EF4-FFF2-40B4-BE49-F238E27FC236}">
                <a16:creationId xmlns:a16="http://schemas.microsoft.com/office/drawing/2014/main" id="{1A3FF9A5-5DB9-A016-8248-9EC848032931}"/>
              </a:ext>
            </a:extLst>
          </p:cNvPr>
          <p:cNvPicPr>
            <a:picLocks noChangeAspect="1"/>
          </p:cNvPicPr>
          <p:nvPr/>
        </p:nvPicPr>
        <p:blipFill>
          <a:blip r:embed="rId6"/>
          <a:stretch>
            <a:fillRect/>
          </a:stretch>
        </p:blipFill>
        <p:spPr>
          <a:xfrm>
            <a:off x="4589196" y="4159826"/>
            <a:ext cx="2999916" cy="1527360"/>
          </a:xfrm>
          <a:prstGeom prst="rect">
            <a:avLst/>
          </a:prstGeom>
        </p:spPr>
      </p:pic>
      <p:pic>
        <p:nvPicPr>
          <p:cNvPr id="780" name="Picture 779">
            <a:extLst>
              <a:ext uri="{FF2B5EF4-FFF2-40B4-BE49-F238E27FC236}">
                <a16:creationId xmlns:a16="http://schemas.microsoft.com/office/drawing/2014/main" id="{6101EEA0-B8E3-34CF-6579-171E1FF06843}"/>
              </a:ext>
            </a:extLst>
          </p:cNvPr>
          <p:cNvPicPr>
            <a:picLocks noChangeAspect="1"/>
          </p:cNvPicPr>
          <p:nvPr/>
        </p:nvPicPr>
        <p:blipFill>
          <a:blip r:embed="rId7"/>
          <a:stretch>
            <a:fillRect/>
          </a:stretch>
        </p:blipFill>
        <p:spPr>
          <a:xfrm>
            <a:off x="9426582" y="4140330"/>
            <a:ext cx="1403343" cy="1403343"/>
          </a:xfrm>
          <a:prstGeom prst="rect">
            <a:avLst/>
          </a:prstGeom>
        </p:spPr>
      </p:pic>
      <p:pic>
        <p:nvPicPr>
          <p:cNvPr id="909" name="Picture 908">
            <a:extLst>
              <a:ext uri="{FF2B5EF4-FFF2-40B4-BE49-F238E27FC236}">
                <a16:creationId xmlns:a16="http://schemas.microsoft.com/office/drawing/2014/main" id="{44776D32-16B1-A5BA-DC51-4DAA0885CB76}"/>
              </a:ext>
            </a:extLst>
          </p:cNvPr>
          <p:cNvPicPr>
            <a:picLocks noChangeAspect="1"/>
          </p:cNvPicPr>
          <p:nvPr/>
        </p:nvPicPr>
        <p:blipFill>
          <a:blip r:embed="rId8"/>
          <a:stretch>
            <a:fillRect/>
          </a:stretch>
        </p:blipFill>
        <p:spPr>
          <a:xfrm>
            <a:off x="1549875" y="3960766"/>
            <a:ext cx="2328538" cy="18318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cxnSp>
        <p:nvCxnSpPr>
          <p:cNvPr id="715" name="Google Shape;715;p71"/>
          <p:cNvCxnSpPr>
            <a:cxnSpLocks/>
          </p:cNvCxnSpPr>
          <p:nvPr/>
        </p:nvCxnSpPr>
        <p:spPr>
          <a:xfrm flipV="1">
            <a:off x="4101225" y="1898676"/>
            <a:ext cx="4329976" cy="3748750"/>
          </a:xfrm>
          <a:prstGeom prst="straightConnector1">
            <a:avLst/>
          </a:prstGeom>
          <a:noFill/>
          <a:ln w="38100" cap="flat" cmpd="sng">
            <a:solidFill>
              <a:schemeClr val="tx2">
                <a:lumMod val="40000"/>
                <a:lumOff val="60000"/>
              </a:schemeClr>
            </a:solidFill>
            <a:prstDash val="sysDash"/>
            <a:miter lim="800000"/>
            <a:headEnd type="none" w="sm" len="sm"/>
            <a:tailEnd type="triangle" w="sm" len="sm"/>
          </a:ln>
        </p:spPr>
      </p:cxnSp>
      <p:sp>
        <p:nvSpPr>
          <p:cNvPr id="694" name="Google Shape;694;p71"/>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500"/>
              <a:buNone/>
            </a:pPr>
            <a:r>
              <a:rPr lang="en-GB"/>
              <a:t>First, learn what style is needed</a:t>
            </a:r>
            <a:r>
              <a:rPr lang="en-GB">
                <a:solidFill>
                  <a:schemeClr val="lt2"/>
                </a:solidFill>
              </a:rPr>
              <a:t>.</a:t>
            </a:r>
            <a:endParaRPr/>
          </a:p>
        </p:txBody>
      </p:sp>
      <p:sp>
        <p:nvSpPr>
          <p:cNvPr id="695" name="Google Shape;695;p71"/>
          <p:cNvSpPr txBox="1">
            <a:spLocks noGrp="1"/>
          </p:cNvSpPr>
          <p:nvPr>
            <p:ph type="body" idx="1"/>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1200"/>
              </a:spcAft>
              <a:buSzPts val="2200"/>
              <a:buNone/>
            </a:pPr>
            <a:r>
              <a:rPr lang="en-GB"/>
              <a:t>Depending on the need of the coachee, you might teach, coach, support or empower.</a:t>
            </a:r>
            <a:endParaRPr/>
          </a:p>
        </p:txBody>
      </p:sp>
      <p:sp>
        <p:nvSpPr>
          <p:cNvPr id="696" name="Google Shape;696;p71"/>
          <p:cNvSpPr txBox="1"/>
          <p:nvPr/>
        </p:nvSpPr>
        <p:spPr>
          <a:xfrm>
            <a:off x="6238032" y="2243165"/>
            <a:ext cx="1800000" cy="1542251"/>
          </a:xfrm>
          <a:prstGeom prst="rect">
            <a:avLst/>
          </a:prstGeom>
          <a:no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00539F"/>
              </a:buClr>
              <a:buSzPts val="2500"/>
              <a:buFont typeface="Arial"/>
              <a:buNone/>
              <a:tabLst/>
              <a:defRPr/>
            </a:pPr>
            <a:r>
              <a:rPr kumimoji="0" lang="en-GB" sz="2000" b="1" i="0" u="none" strike="noStrike" kern="1200" cap="none" spc="0" normalizeH="0" baseline="0" noProof="0" dirty="0">
                <a:ln>
                  <a:noFill/>
                </a:ln>
                <a:solidFill>
                  <a:srgbClr val="00539F"/>
                </a:solidFill>
                <a:effectLst/>
                <a:uLnTx/>
                <a:uFillTx/>
                <a:latin typeface="TESCO Modern"/>
                <a:ea typeface="Arial"/>
                <a:cs typeface="Arial"/>
                <a:sym typeface="Arial"/>
              </a:rPr>
              <a:t>Intermediate </a:t>
            </a:r>
            <a:r>
              <a:rPr kumimoji="0" lang="en-GB" sz="1400" b="0" i="0" u="none" strike="noStrike" kern="1200" cap="none" spc="0" normalizeH="0" baseline="0" noProof="0" dirty="0">
                <a:ln>
                  <a:noFill/>
                </a:ln>
                <a:solidFill>
                  <a:srgbClr val="00539F"/>
                </a:solidFill>
                <a:effectLst/>
                <a:uLnTx/>
                <a:uFillTx/>
                <a:latin typeface="TESCO Modern"/>
                <a:ea typeface="Arial"/>
                <a:cs typeface="Arial"/>
                <a:sym typeface="Arial"/>
              </a:rPr>
              <a:t>(conscious incompetence)</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697" name="Google Shape;697;p71"/>
          <p:cNvSpPr txBox="1"/>
          <p:nvPr/>
        </p:nvSpPr>
        <p:spPr>
          <a:xfrm>
            <a:off x="4232933" y="2243165"/>
            <a:ext cx="1800000" cy="1542251"/>
          </a:xfrm>
          <a:prstGeom prst="rect">
            <a:avLst/>
          </a:prstGeom>
          <a:no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00539F"/>
              </a:buClr>
              <a:buSzPts val="2500"/>
              <a:buFont typeface="Arial"/>
              <a:buNone/>
              <a:tabLst/>
              <a:defRPr/>
            </a:pPr>
            <a:r>
              <a:rPr kumimoji="0" lang="en-GB" sz="2000" b="1" i="0" u="none" strike="noStrike" kern="1200" cap="none" spc="0" normalizeH="0" baseline="0" noProof="0" dirty="0">
                <a:ln>
                  <a:noFill/>
                </a:ln>
                <a:solidFill>
                  <a:srgbClr val="00539F"/>
                </a:solidFill>
                <a:effectLst/>
                <a:uLnTx/>
                <a:uFillTx/>
                <a:latin typeface="TESCO Modern"/>
                <a:ea typeface="Arial"/>
                <a:cs typeface="Arial"/>
                <a:sym typeface="Arial"/>
              </a:rPr>
              <a:t>Advanced</a:t>
            </a:r>
            <a:endParaRPr kumimoji="0" sz="2000" b="1" i="0" u="none" strike="noStrike" kern="1200" cap="none" spc="0" normalizeH="0" baseline="0" noProof="0" dirty="0">
              <a:ln>
                <a:noFill/>
              </a:ln>
              <a:solidFill>
                <a:srgbClr val="00539F"/>
              </a:solidFill>
              <a:effectLst/>
              <a:uLnTx/>
              <a:uFillTx/>
              <a:latin typeface="TESCO Modern"/>
              <a:ea typeface="Arial"/>
              <a:cs typeface="Arial"/>
              <a:sym typeface="Arial"/>
            </a:endParaRPr>
          </a:p>
          <a:p>
            <a:pPr marL="0" marR="0" lvl="0" indent="0" algn="ctr" defTabSz="457200" rtl="0" eaLnBrk="1" fontAlgn="auto" latinLnBrk="0" hangingPunct="1">
              <a:lnSpc>
                <a:spcPct val="95000"/>
              </a:lnSpc>
              <a:spcBef>
                <a:spcPts val="0"/>
              </a:spcBef>
              <a:spcAft>
                <a:spcPts val="0"/>
              </a:spcAft>
              <a:buClr>
                <a:srgbClr val="00539F"/>
              </a:buClr>
              <a:buSzPts val="2500"/>
              <a:buFont typeface="Arial"/>
              <a:buNone/>
              <a:tabLst/>
              <a:defRPr/>
            </a:pPr>
            <a:r>
              <a:rPr kumimoji="0" lang="en-GB" sz="1400" b="0" i="0" u="none" strike="noStrike" kern="1200" cap="none" spc="0" normalizeH="0" baseline="0" noProof="0" dirty="0">
                <a:ln>
                  <a:noFill/>
                </a:ln>
                <a:solidFill>
                  <a:srgbClr val="00539F"/>
                </a:solidFill>
                <a:effectLst/>
                <a:uLnTx/>
                <a:uFillTx/>
                <a:latin typeface="TESCO Modern"/>
                <a:ea typeface="Arial"/>
                <a:cs typeface="Arial"/>
                <a:sym typeface="Arial"/>
              </a:rPr>
              <a:t>(conscious competence)</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698" name="Google Shape;698;p71"/>
          <p:cNvSpPr txBox="1"/>
          <p:nvPr/>
        </p:nvSpPr>
        <p:spPr>
          <a:xfrm>
            <a:off x="4232933" y="4003098"/>
            <a:ext cx="1800000" cy="1542251"/>
          </a:xfrm>
          <a:prstGeom prst="rect">
            <a:avLst/>
          </a:prstGeom>
          <a:no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00539F"/>
              </a:buClr>
              <a:buSzPts val="2500"/>
              <a:buFont typeface="Arial"/>
              <a:buNone/>
              <a:tabLst/>
              <a:defRPr/>
            </a:pPr>
            <a:r>
              <a:rPr kumimoji="0" lang="en-GB" sz="2000" b="1" i="0" u="none" strike="noStrike" kern="1200" cap="none" spc="0" normalizeH="0" baseline="0" noProof="0" dirty="0">
                <a:ln>
                  <a:noFill/>
                </a:ln>
                <a:solidFill>
                  <a:srgbClr val="00539F"/>
                </a:solidFill>
                <a:effectLst/>
                <a:uLnTx/>
                <a:uFillTx/>
                <a:latin typeface="TESCO Modern"/>
                <a:ea typeface="Arial"/>
                <a:cs typeface="Arial"/>
                <a:sym typeface="Arial"/>
              </a:rPr>
              <a:t>Expert</a:t>
            </a:r>
            <a:endParaRPr kumimoji="0" sz="2000" b="1" i="0" u="none" strike="noStrike" kern="1200" cap="none" spc="0" normalizeH="0" baseline="0" noProof="0" dirty="0">
              <a:ln>
                <a:noFill/>
              </a:ln>
              <a:solidFill>
                <a:srgbClr val="00539F"/>
              </a:solidFill>
              <a:effectLst/>
              <a:uLnTx/>
              <a:uFillTx/>
              <a:latin typeface="TESCO Modern"/>
              <a:ea typeface="Arial"/>
              <a:cs typeface="Arial"/>
              <a:sym typeface="Arial"/>
            </a:endParaRPr>
          </a:p>
          <a:p>
            <a:pPr marL="0" marR="0" lvl="0" indent="0" algn="ctr" defTabSz="457200" rtl="0" eaLnBrk="1" fontAlgn="auto" latinLnBrk="0" hangingPunct="1">
              <a:lnSpc>
                <a:spcPct val="95000"/>
              </a:lnSpc>
              <a:spcBef>
                <a:spcPts val="0"/>
              </a:spcBef>
              <a:spcAft>
                <a:spcPts val="0"/>
              </a:spcAft>
              <a:buClr>
                <a:srgbClr val="00539F"/>
              </a:buClr>
              <a:buSzPts val="2500"/>
              <a:buFont typeface="Arial"/>
              <a:buNone/>
              <a:tabLst/>
              <a:defRPr/>
            </a:pPr>
            <a:r>
              <a:rPr kumimoji="0" lang="en-GB" sz="1400" b="0" i="0" u="none" strike="noStrike" kern="1200" cap="none" spc="0" normalizeH="0" baseline="0" noProof="0" dirty="0">
                <a:ln>
                  <a:noFill/>
                </a:ln>
                <a:solidFill>
                  <a:srgbClr val="00539F"/>
                </a:solidFill>
                <a:effectLst/>
                <a:uLnTx/>
                <a:uFillTx/>
                <a:latin typeface="TESCO Modern"/>
                <a:ea typeface="Arial"/>
                <a:cs typeface="Arial"/>
                <a:sym typeface="Arial"/>
              </a:rPr>
              <a:t>(unconscious competence)</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699" name="Google Shape;699;p71"/>
          <p:cNvSpPr txBox="1"/>
          <p:nvPr/>
        </p:nvSpPr>
        <p:spPr>
          <a:xfrm>
            <a:off x="6238032" y="4003098"/>
            <a:ext cx="1800000" cy="1542251"/>
          </a:xfrm>
          <a:prstGeom prst="rect">
            <a:avLst/>
          </a:prstGeom>
          <a:no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00539F"/>
              </a:buClr>
              <a:buSzPts val="2500"/>
              <a:buFont typeface="Arial"/>
              <a:buNone/>
              <a:tabLst/>
              <a:defRPr/>
            </a:pPr>
            <a:r>
              <a:rPr kumimoji="0" lang="en-GB" sz="2000" b="1" i="0" u="none" strike="noStrike" kern="1200" cap="none" spc="0" normalizeH="0" baseline="0" noProof="0" dirty="0">
                <a:ln>
                  <a:noFill/>
                </a:ln>
                <a:solidFill>
                  <a:srgbClr val="00539F"/>
                </a:solidFill>
                <a:effectLst/>
                <a:uLnTx/>
                <a:uFillTx/>
                <a:latin typeface="TESCO Modern"/>
                <a:ea typeface="Arial"/>
                <a:cs typeface="Arial"/>
                <a:sym typeface="Arial"/>
              </a:rPr>
              <a:t>Beginner </a:t>
            </a:r>
            <a:r>
              <a:rPr kumimoji="0" lang="en-GB" sz="1400" b="0" i="0" u="none" strike="noStrike" kern="1200" cap="none" spc="0" normalizeH="0" baseline="0" noProof="0" dirty="0">
                <a:ln>
                  <a:noFill/>
                </a:ln>
                <a:solidFill>
                  <a:srgbClr val="00539F"/>
                </a:solidFill>
                <a:effectLst/>
                <a:uLnTx/>
                <a:uFillTx/>
                <a:latin typeface="TESCO Modern"/>
                <a:ea typeface="Arial"/>
                <a:cs typeface="Arial"/>
                <a:sym typeface="Arial"/>
              </a:rPr>
              <a:t>(unconscious incompetence)</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00" name="Google Shape;700;p71"/>
          <p:cNvSpPr/>
          <p:nvPr/>
        </p:nvSpPr>
        <p:spPr>
          <a:xfrm>
            <a:off x="546925" y="2283626"/>
            <a:ext cx="2721900" cy="493712"/>
          </a:xfrm>
          <a:prstGeom prst="roundRect">
            <a:avLst>
              <a:gd name="adj" fmla="val 50000"/>
            </a:avLst>
          </a:prstGeom>
          <a:solidFill>
            <a:schemeClr val="accent6"/>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2000" b="1" i="0" u="none" strike="noStrike" kern="1200" cap="none" spc="0" normalizeH="0" baseline="0" noProof="0" dirty="0">
                <a:ln>
                  <a:noFill/>
                </a:ln>
                <a:solidFill>
                  <a:srgbClr val="FFFFFF"/>
                </a:solidFill>
                <a:effectLst/>
                <a:uLnTx/>
                <a:uFillTx/>
                <a:latin typeface="TESCO Modern"/>
                <a:ea typeface="Arial"/>
                <a:cs typeface="Arial"/>
                <a:sym typeface="Arial"/>
              </a:rPr>
              <a:t>Supporting</a:t>
            </a:r>
            <a:endParaRPr kumimoji="0" sz="20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01" name="Google Shape;701;p71"/>
          <p:cNvSpPr/>
          <p:nvPr/>
        </p:nvSpPr>
        <p:spPr>
          <a:xfrm>
            <a:off x="546925" y="4309776"/>
            <a:ext cx="2721900" cy="493712"/>
          </a:xfrm>
          <a:prstGeom prst="roundRect">
            <a:avLst>
              <a:gd name="adj" fmla="val 50000"/>
            </a:avLst>
          </a:prstGeom>
          <a:solidFill>
            <a:schemeClr val="accent6"/>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2000" b="1" i="0" u="none" strike="noStrike" kern="1200" cap="none" spc="0" normalizeH="0" baseline="0" noProof="0" dirty="0">
                <a:ln>
                  <a:noFill/>
                </a:ln>
                <a:solidFill>
                  <a:srgbClr val="FFFFFF"/>
                </a:solidFill>
                <a:effectLst/>
                <a:uLnTx/>
                <a:uFillTx/>
                <a:latin typeface="TESCO Modern"/>
                <a:ea typeface="Arial"/>
                <a:cs typeface="Arial"/>
                <a:sym typeface="Arial"/>
              </a:rPr>
              <a:t>Empowering</a:t>
            </a:r>
            <a:endParaRPr kumimoji="0" sz="20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02" name="Google Shape;702;p71"/>
          <p:cNvSpPr/>
          <p:nvPr/>
        </p:nvSpPr>
        <p:spPr>
          <a:xfrm>
            <a:off x="8809516" y="2283626"/>
            <a:ext cx="2721900" cy="493712"/>
          </a:xfrm>
          <a:prstGeom prst="roundRect">
            <a:avLst>
              <a:gd name="adj" fmla="val 50000"/>
            </a:avLst>
          </a:prstGeom>
          <a:solidFill>
            <a:schemeClr val="accent6"/>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2000" b="1" i="0" u="none" strike="noStrike" kern="1200" cap="none" spc="0" normalizeH="0" baseline="0" noProof="0">
                <a:ln>
                  <a:noFill/>
                </a:ln>
                <a:solidFill>
                  <a:srgbClr val="FFFFFF"/>
                </a:solidFill>
                <a:effectLst/>
                <a:uLnTx/>
                <a:uFillTx/>
                <a:latin typeface="TESCO Modern"/>
                <a:ea typeface="Arial"/>
                <a:cs typeface="Arial"/>
                <a:sym typeface="Arial"/>
              </a:rPr>
              <a:t>Coaching</a:t>
            </a:r>
            <a:endParaRPr kumimoji="0" sz="20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703" name="Google Shape;703;p71"/>
          <p:cNvSpPr/>
          <p:nvPr/>
        </p:nvSpPr>
        <p:spPr>
          <a:xfrm>
            <a:off x="8809516" y="4309776"/>
            <a:ext cx="2721900" cy="493712"/>
          </a:xfrm>
          <a:prstGeom prst="roundRect">
            <a:avLst>
              <a:gd name="adj" fmla="val 50000"/>
            </a:avLst>
          </a:prstGeom>
          <a:solidFill>
            <a:schemeClr val="accent6"/>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2000" b="1" i="0" u="none" strike="noStrike" kern="1200" cap="none" spc="0" normalizeH="0" baseline="0" noProof="0">
                <a:ln>
                  <a:noFill/>
                </a:ln>
                <a:solidFill>
                  <a:srgbClr val="FFFFFF"/>
                </a:solidFill>
                <a:effectLst/>
                <a:uLnTx/>
                <a:uFillTx/>
                <a:latin typeface="TESCO Modern"/>
                <a:ea typeface="Arial"/>
                <a:cs typeface="Arial"/>
                <a:sym typeface="Arial"/>
              </a:rPr>
              <a:t>Teaching</a:t>
            </a:r>
            <a:endParaRPr kumimoji="0" sz="2000" b="0" i="0" u="none" strike="noStrike" kern="1200" cap="none" spc="0" normalizeH="0" baseline="0" noProof="0">
              <a:ln>
                <a:noFill/>
              </a:ln>
              <a:solidFill>
                <a:srgbClr val="00539F"/>
              </a:solidFill>
              <a:effectLst/>
              <a:uLnTx/>
              <a:uFillTx/>
              <a:latin typeface="TESCO Modern"/>
              <a:ea typeface="Arial"/>
              <a:cs typeface="Arial"/>
              <a:sym typeface="Arial"/>
            </a:endParaRPr>
          </a:p>
        </p:txBody>
      </p:sp>
      <p:cxnSp>
        <p:nvCxnSpPr>
          <p:cNvPr id="704" name="Google Shape;704;p71"/>
          <p:cNvCxnSpPr>
            <a:cxnSpLocks/>
          </p:cNvCxnSpPr>
          <p:nvPr/>
        </p:nvCxnSpPr>
        <p:spPr>
          <a:xfrm flipH="1">
            <a:off x="4065500" y="1898676"/>
            <a:ext cx="12282" cy="3781075"/>
          </a:xfrm>
          <a:prstGeom prst="straightConnector1">
            <a:avLst/>
          </a:prstGeom>
          <a:noFill/>
          <a:ln w="38100" cap="flat" cmpd="sng">
            <a:solidFill>
              <a:schemeClr val="accent1"/>
            </a:solidFill>
            <a:prstDash val="solid"/>
            <a:miter lim="800000"/>
            <a:headEnd type="triangle" w="sm" len="sm"/>
            <a:tailEnd type="none" w="med" len="med"/>
          </a:ln>
        </p:spPr>
      </p:cxnSp>
      <p:cxnSp>
        <p:nvCxnSpPr>
          <p:cNvPr id="705" name="Google Shape;705;p71"/>
          <p:cNvCxnSpPr>
            <a:cxnSpLocks/>
          </p:cNvCxnSpPr>
          <p:nvPr/>
        </p:nvCxnSpPr>
        <p:spPr>
          <a:xfrm flipV="1">
            <a:off x="4056100" y="5681351"/>
            <a:ext cx="4177750" cy="11471"/>
          </a:xfrm>
          <a:prstGeom prst="straightConnector1">
            <a:avLst/>
          </a:prstGeom>
          <a:noFill/>
          <a:ln w="38100" cap="flat" cmpd="sng">
            <a:solidFill>
              <a:schemeClr val="accent1"/>
            </a:solidFill>
            <a:prstDash val="solid"/>
            <a:miter lim="800000"/>
            <a:headEnd type="none" w="med" len="med"/>
            <a:tailEnd type="triangle" w="med" len="med"/>
          </a:ln>
        </p:spPr>
      </p:cxnSp>
      <p:sp>
        <p:nvSpPr>
          <p:cNvPr id="706" name="Google Shape;706;p71"/>
          <p:cNvSpPr/>
          <p:nvPr/>
        </p:nvSpPr>
        <p:spPr>
          <a:xfrm>
            <a:off x="4050175" y="5716725"/>
            <a:ext cx="2384028" cy="403200"/>
          </a:xfrm>
          <a:prstGeom prst="rect">
            <a:avLst/>
          </a:prstGeom>
          <a:noFill/>
          <a:ln>
            <a:noFill/>
          </a:ln>
        </p:spPr>
        <p:txBody>
          <a:bodyPr spcFirstLastPara="1" wrap="square" lIns="0" tIns="0" rIns="0" bIns="0" anchor="ctr" anchorCtr="0">
            <a:noAutofit/>
          </a:bodyPr>
          <a:lstStyle/>
          <a:p>
            <a:pPr marL="0" marR="0" lvl="0" indent="0" algn="l"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1" i="0" u="none" strike="noStrike" kern="1200" cap="none" spc="0" normalizeH="0" baseline="0" noProof="0" dirty="0">
                <a:ln>
                  <a:noFill/>
                </a:ln>
                <a:solidFill>
                  <a:srgbClr val="00539F"/>
                </a:solidFill>
                <a:effectLst/>
                <a:uLnTx/>
                <a:uFillTx/>
                <a:latin typeface="TESCO Modern"/>
                <a:ea typeface="Arial"/>
                <a:cs typeface="Arial"/>
                <a:sym typeface="Arial"/>
              </a:rPr>
              <a:t>Incompetence</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07" name="Google Shape;707;p71"/>
          <p:cNvSpPr/>
          <p:nvPr/>
        </p:nvSpPr>
        <p:spPr>
          <a:xfrm rot="-5400000">
            <a:off x="2051425" y="3688598"/>
            <a:ext cx="3594300" cy="403200"/>
          </a:xfrm>
          <a:prstGeom prst="rect">
            <a:avLst/>
          </a:prstGeom>
          <a:noFill/>
          <a:ln>
            <a:noFill/>
          </a:ln>
        </p:spPr>
        <p:txBody>
          <a:bodyPr spcFirstLastPara="1" wrap="square" lIns="0" tIns="0" rIns="0" bIns="0" anchor="ctr" anchorCtr="0">
            <a:noAutofit/>
          </a:bodyPr>
          <a:lstStyle/>
          <a:p>
            <a:pPr marL="0" marR="0" lvl="0" indent="0" algn="l"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1" i="0" u="none" strike="noStrike" kern="1200" cap="none" spc="0" normalizeH="0" baseline="0" noProof="0" dirty="0">
                <a:ln>
                  <a:noFill/>
                </a:ln>
                <a:solidFill>
                  <a:srgbClr val="00539F"/>
                </a:solidFill>
                <a:effectLst/>
                <a:uLnTx/>
                <a:uFillTx/>
                <a:latin typeface="TESCO Modern"/>
                <a:ea typeface="Arial"/>
                <a:cs typeface="Arial"/>
                <a:sym typeface="Arial"/>
              </a:rPr>
              <a:t>Lack of commitment or confidence</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pic>
        <p:nvPicPr>
          <p:cNvPr id="708" name="Google Shape;708;p71"/>
          <p:cNvPicPr preferRelativeResize="0"/>
          <p:nvPr/>
        </p:nvPicPr>
        <p:blipFill rotWithShape="1">
          <a:blip r:embed="rId3">
            <a:alphaModFix/>
          </a:blip>
          <a:srcRect/>
          <a:stretch/>
        </p:blipFill>
        <p:spPr>
          <a:xfrm rot="-5400000">
            <a:off x="6902588" y="3600777"/>
            <a:ext cx="447704" cy="354092"/>
          </a:xfrm>
          <a:prstGeom prst="rect">
            <a:avLst/>
          </a:prstGeom>
          <a:noFill/>
          <a:ln>
            <a:noFill/>
          </a:ln>
        </p:spPr>
      </p:pic>
      <p:pic>
        <p:nvPicPr>
          <p:cNvPr id="709" name="Google Shape;709;p71"/>
          <p:cNvPicPr preferRelativeResize="0"/>
          <p:nvPr/>
        </p:nvPicPr>
        <p:blipFill rotWithShape="1">
          <a:blip r:embed="rId3">
            <a:alphaModFix/>
          </a:blip>
          <a:srcRect/>
          <a:stretch/>
        </p:blipFill>
        <p:spPr>
          <a:xfrm rot="10800000">
            <a:off x="5791532" y="2913799"/>
            <a:ext cx="447700" cy="354090"/>
          </a:xfrm>
          <a:prstGeom prst="rect">
            <a:avLst/>
          </a:prstGeom>
          <a:noFill/>
          <a:ln>
            <a:noFill/>
          </a:ln>
        </p:spPr>
      </p:pic>
      <p:pic>
        <p:nvPicPr>
          <p:cNvPr id="710" name="Google Shape;710;p71"/>
          <p:cNvPicPr preferRelativeResize="0"/>
          <p:nvPr/>
        </p:nvPicPr>
        <p:blipFill rotWithShape="1">
          <a:blip r:embed="rId3">
            <a:alphaModFix/>
          </a:blip>
          <a:srcRect/>
          <a:stretch/>
        </p:blipFill>
        <p:spPr>
          <a:xfrm rot="5400000">
            <a:off x="4928733" y="3832275"/>
            <a:ext cx="447700" cy="354090"/>
          </a:xfrm>
          <a:prstGeom prst="rect">
            <a:avLst/>
          </a:prstGeom>
          <a:noFill/>
          <a:ln>
            <a:noFill/>
          </a:ln>
        </p:spPr>
      </p:pic>
      <p:pic>
        <p:nvPicPr>
          <p:cNvPr id="711" name="Google Shape;711;p71"/>
          <p:cNvPicPr preferRelativeResize="0"/>
          <p:nvPr/>
        </p:nvPicPr>
        <p:blipFill rotWithShape="1">
          <a:blip r:embed="rId4">
            <a:alphaModFix/>
          </a:blip>
          <a:srcRect/>
          <a:stretch/>
        </p:blipFill>
        <p:spPr>
          <a:xfrm>
            <a:off x="7555027" y="2051024"/>
            <a:ext cx="652873" cy="652873"/>
          </a:xfrm>
          <a:prstGeom prst="rect">
            <a:avLst/>
          </a:prstGeom>
          <a:noFill/>
          <a:ln>
            <a:noFill/>
          </a:ln>
        </p:spPr>
      </p:pic>
      <p:pic>
        <p:nvPicPr>
          <p:cNvPr id="712" name="Google Shape;712;p71"/>
          <p:cNvPicPr preferRelativeResize="0"/>
          <p:nvPr/>
        </p:nvPicPr>
        <p:blipFill rotWithShape="1">
          <a:blip r:embed="rId5">
            <a:alphaModFix/>
          </a:blip>
          <a:srcRect/>
          <a:stretch/>
        </p:blipFill>
        <p:spPr>
          <a:xfrm>
            <a:off x="7555024" y="3843040"/>
            <a:ext cx="652873" cy="652873"/>
          </a:xfrm>
          <a:prstGeom prst="rect">
            <a:avLst/>
          </a:prstGeom>
          <a:noFill/>
          <a:ln>
            <a:noFill/>
          </a:ln>
        </p:spPr>
      </p:pic>
      <p:pic>
        <p:nvPicPr>
          <p:cNvPr id="713" name="Google Shape;713;p71"/>
          <p:cNvPicPr preferRelativeResize="0"/>
          <p:nvPr/>
        </p:nvPicPr>
        <p:blipFill rotWithShape="1">
          <a:blip r:embed="rId6">
            <a:alphaModFix/>
          </a:blip>
          <a:srcRect/>
          <a:stretch/>
        </p:blipFill>
        <p:spPr>
          <a:xfrm>
            <a:off x="5496212" y="2028498"/>
            <a:ext cx="652873" cy="652873"/>
          </a:xfrm>
          <a:prstGeom prst="rect">
            <a:avLst/>
          </a:prstGeom>
          <a:noFill/>
          <a:ln>
            <a:noFill/>
          </a:ln>
        </p:spPr>
      </p:pic>
      <p:pic>
        <p:nvPicPr>
          <p:cNvPr id="714" name="Google Shape;714;p71"/>
          <p:cNvPicPr preferRelativeResize="0"/>
          <p:nvPr/>
        </p:nvPicPr>
        <p:blipFill rotWithShape="1">
          <a:blip r:embed="rId7">
            <a:alphaModFix/>
          </a:blip>
          <a:srcRect/>
          <a:stretch/>
        </p:blipFill>
        <p:spPr>
          <a:xfrm>
            <a:off x="5515059" y="3843040"/>
            <a:ext cx="652873" cy="652873"/>
          </a:xfrm>
          <a:prstGeom prst="rect">
            <a:avLst/>
          </a:prstGeom>
          <a:noFill/>
          <a:ln>
            <a:noFill/>
          </a:ln>
        </p:spPr>
      </p:pic>
      <p:sp>
        <p:nvSpPr>
          <p:cNvPr id="716" name="Google Shape;716;p71"/>
          <p:cNvSpPr/>
          <p:nvPr/>
        </p:nvSpPr>
        <p:spPr>
          <a:xfrm>
            <a:off x="8222275" y="1668230"/>
            <a:ext cx="2403600" cy="403200"/>
          </a:xfrm>
          <a:prstGeom prst="roundRect">
            <a:avLst>
              <a:gd name="adj" fmla="val 50000"/>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1" i="0" u="none" strike="noStrike" kern="1200" cap="none" spc="0" normalizeH="0" baseline="0" noProof="0" dirty="0">
                <a:ln>
                  <a:noFill/>
                </a:ln>
                <a:solidFill>
                  <a:srgbClr val="6E6767"/>
                </a:solidFill>
                <a:effectLst/>
                <a:uLnTx/>
                <a:uFillTx/>
                <a:latin typeface="TESCO Modern"/>
                <a:ea typeface="Arial"/>
                <a:cs typeface="Arial"/>
                <a:sym typeface="Arial"/>
              </a:rPr>
              <a:t>Time investment req.</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17" name="Google Shape;717;p71"/>
          <p:cNvSpPr txBox="1"/>
          <p:nvPr/>
        </p:nvSpPr>
        <p:spPr>
          <a:xfrm>
            <a:off x="8809519" y="4937026"/>
            <a:ext cx="2721900" cy="945900"/>
          </a:xfrm>
          <a:prstGeom prst="rect">
            <a:avLst/>
          </a:prstGeom>
          <a:solidFill>
            <a:schemeClr val="lt1"/>
          </a:solidFill>
          <a:ln w="25400" cap="flat" cmpd="sng">
            <a:noFill/>
            <a:prstDash val="solid"/>
            <a:round/>
            <a:headEnd type="none" w="sm" len="sm"/>
            <a:tailEnd type="none" w="sm" len="sm"/>
          </a:ln>
        </p:spPr>
        <p:txBody>
          <a:bodyPr spcFirstLastPara="1" wrap="square" lIns="0" tIns="0" rIns="0" bIns="0" anchor="t" anchorCtr="0">
            <a:noAutofit/>
          </a:bodyPr>
          <a:lstStyle/>
          <a:p>
            <a:pPr marL="0" marR="0" lvl="0" indent="0" algn="ctr"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0" i="0" u="none" strike="noStrike" kern="1200" cap="none" spc="0" normalizeH="0" baseline="0" noProof="0">
                <a:ln>
                  <a:noFill/>
                </a:ln>
                <a:solidFill>
                  <a:srgbClr val="6E6767"/>
                </a:solidFill>
                <a:effectLst/>
                <a:uLnTx/>
                <a:uFillTx/>
                <a:latin typeface="TESCO Modern"/>
                <a:ea typeface="Arial"/>
                <a:cs typeface="Arial"/>
                <a:sym typeface="Arial"/>
              </a:rPr>
              <a:t>High in direction and always some support. Leader decides</a:t>
            </a:r>
            <a:endParaRPr kumimoji="0" sz="14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718" name="Google Shape;718;p71"/>
          <p:cNvSpPr txBox="1"/>
          <p:nvPr/>
        </p:nvSpPr>
        <p:spPr>
          <a:xfrm>
            <a:off x="8809516" y="2917601"/>
            <a:ext cx="2721900" cy="945900"/>
          </a:xfrm>
          <a:prstGeom prst="rect">
            <a:avLst/>
          </a:prstGeom>
          <a:solidFill>
            <a:schemeClr val="lt1"/>
          </a:solidFill>
          <a:ln w="25400" cap="flat" cmpd="sng">
            <a:noFill/>
            <a:prstDash val="solid"/>
            <a:round/>
            <a:headEnd type="none" w="sm" len="sm"/>
            <a:tailEnd type="none" w="sm" len="sm"/>
          </a:ln>
        </p:spPr>
        <p:txBody>
          <a:bodyPr spcFirstLastPara="1" wrap="square" lIns="0" tIns="0" rIns="0" bIns="0" anchor="t" anchorCtr="0">
            <a:noAutofit/>
          </a:bodyPr>
          <a:lstStyle/>
          <a:p>
            <a:pPr marL="0" marR="0" lvl="0" indent="0" algn="ctr"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0" i="0" u="none" strike="noStrike" kern="1200" cap="none" spc="0" normalizeH="0" baseline="0" noProof="0">
                <a:ln>
                  <a:noFill/>
                </a:ln>
                <a:solidFill>
                  <a:srgbClr val="6E6767"/>
                </a:solidFill>
                <a:effectLst/>
                <a:uLnTx/>
                <a:uFillTx/>
                <a:latin typeface="TESCO Modern"/>
                <a:ea typeface="Arial"/>
                <a:cs typeface="Arial"/>
                <a:sym typeface="Arial"/>
              </a:rPr>
              <a:t>High in support, direction and time. Leader decides with learner.</a:t>
            </a:r>
            <a:endParaRPr kumimoji="0" sz="14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719" name="Google Shape;719;p71"/>
          <p:cNvSpPr txBox="1"/>
          <p:nvPr/>
        </p:nvSpPr>
        <p:spPr>
          <a:xfrm>
            <a:off x="590761" y="4937026"/>
            <a:ext cx="2721900" cy="945900"/>
          </a:xfrm>
          <a:prstGeom prst="rect">
            <a:avLst/>
          </a:prstGeom>
          <a:solidFill>
            <a:schemeClr val="lt1"/>
          </a:solidFill>
          <a:ln w="25400" cap="flat" cmpd="sng">
            <a:noFill/>
            <a:prstDash val="solid"/>
            <a:round/>
            <a:headEnd type="none" w="sm" len="sm"/>
            <a:tailEnd type="none" w="sm" len="sm"/>
          </a:ln>
        </p:spPr>
        <p:txBody>
          <a:bodyPr spcFirstLastPara="1" wrap="square" lIns="0" tIns="0" rIns="0" bIns="0" anchor="t" anchorCtr="0">
            <a:noAutofit/>
          </a:bodyPr>
          <a:lstStyle/>
          <a:p>
            <a:pPr marL="0" marR="0" lvl="0" indent="0" algn="ctr"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0" i="0" u="none" strike="noStrike" kern="1200" cap="none" spc="0" normalizeH="0" baseline="0" noProof="0">
                <a:ln>
                  <a:noFill/>
                </a:ln>
                <a:solidFill>
                  <a:srgbClr val="6E6767"/>
                </a:solidFill>
                <a:effectLst/>
                <a:uLnTx/>
                <a:uFillTx/>
                <a:latin typeface="TESCO Modern"/>
                <a:ea typeface="Arial"/>
                <a:cs typeface="Arial"/>
                <a:sym typeface="Arial"/>
              </a:rPr>
              <a:t>Learners decides and informs leader.</a:t>
            </a:r>
            <a:endParaRPr kumimoji="0" sz="14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720" name="Google Shape;720;p71"/>
          <p:cNvSpPr txBox="1"/>
          <p:nvPr/>
        </p:nvSpPr>
        <p:spPr>
          <a:xfrm>
            <a:off x="562811" y="2917601"/>
            <a:ext cx="2721900" cy="945900"/>
          </a:xfrm>
          <a:prstGeom prst="rect">
            <a:avLst/>
          </a:prstGeom>
          <a:solidFill>
            <a:schemeClr val="lt1"/>
          </a:solidFill>
          <a:ln w="25400" cap="flat" cmpd="sng">
            <a:noFill/>
            <a:prstDash val="solid"/>
            <a:round/>
            <a:headEnd type="none" w="sm" len="sm"/>
            <a:tailEnd type="none" w="sm" len="sm"/>
          </a:ln>
        </p:spPr>
        <p:txBody>
          <a:bodyPr spcFirstLastPara="1" wrap="square" lIns="0" tIns="0" rIns="0" bIns="0" anchor="t" anchorCtr="0">
            <a:noAutofit/>
          </a:bodyPr>
          <a:lstStyle/>
          <a:p>
            <a:pPr marL="0" marR="0" lvl="0" indent="0" algn="ctr" defTabSz="457200" rtl="0" eaLnBrk="1" fontAlgn="auto" latinLnBrk="0" hangingPunct="1">
              <a:lnSpc>
                <a:spcPct val="95000"/>
              </a:lnSpc>
              <a:spcBef>
                <a:spcPts val="0"/>
              </a:spcBef>
              <a:spcAft>
                <a:spcPts val="0"/>
              </a:spcAft>
              <a:buClr>
                <a:srgbClr val="6E6767"/>
              </a:buClr>
              <a:buSzPts val="2500"/>
              <a:buFont typeface="Arial"/>
              <a:buNone/>
              <a:tabLst/>
              <a:defRPr/>
            </a:pPr>
            <a:r>
              <a:rPr kumimoji="0" lang="en-GB" sz="1400" b="0" i="0" u="none" strike="noStrike" kern="1200" cap="none" spc="0" normalizeH="0" baseline="0" noProof="0" dirty="0">
                <a:ln>
                  <a:noFill/>
                </a:ln>
                <a:solidFill>
                  <a:srgbClr val="6E6767"/>
                </a:solidFill>
                <a:effectLst/>
                <a:uLnTx/>
                <a:uFillTx/>
                <a:latin typeface="TESCO Modern"/>
                <a:ea typeface="Arial"/>
                <a:cs typeface="Arial"/>
                <a:sym typeface="Arial"/>
              </a:rPr>
              <a:t>Positive motivation and encourage for learning. Learner decides with leader</a:t>
            </a:r>
            <a:endParaRPr kumimoji="0" sz="14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1000"/>
                                        <p:tgtEl>
                                          <p:spTgt spid="703"/>
                                        </p:tgtEl>
                                      </p:cBhvr>
                                    </p:animEffect>
                                  </p:childTnLst>
                                </p:cTn>
                              </p:par>
                              <p:par>
                                <p:cTn id="8" presetID="10" presetClass="entr" presetSubtype="0" fill="hold" nodeType="withEffect">
                                  <p:stCondLst>
                                    <p:cond delay="0"/>
                                  </p:stCondLst>
                                  <p:childTnLst>
                                    <p:set>
                                      <p:cBhvr>
                                        <p:cTn id="9" dur="1" fill="hold">
                                          <p:stCondLst>
                                            <p:cond delay="0"/>
                                          </p:stCondLst>
                                        </p:cTn>
                                        <p:tgtEl>
                                          <p:spTgt spid="717"/>
                                        </p:tgtEl>
                                        <p:attrNameLst>
                                          <p:attrName>style.visibility</p:attrName>
                                        </p:attrNameLst>
                                      </p:cBhvr>
                                      <p:to>
                                        <p:strVal val="visible"/>
                                      </p:to>
                                    </p:set>
                                    <p:animEffect transition="in" filter="fade">
                                      <p:cBhvr>
                                        <p:cTn id="10" dur="1000"/>
                                        <p:tgtEl>
                                          <p:spTgt spid="7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2"/>
                                        </p:tgtEl>
                                        <p:attrNameLst>
                                          <p:attrName>style.visibility</p:attrName>
                                        </p:attrNameLst>
                                      </p:cBhvr>
                                      <p:to>
                                        <p:strVal val="visible"/>
                                      </p:to>
                                    </p:set>
                                    <p:animEffect transition="in" filter="fade">
                                      <p:cBhvr>
                                        <p:cTn id="15" dur="1000"/>
                                        <p:tgtEl>
                                          <p:spTgt spid="702"/>
                                        </p:tgtEl>
                                      </p:cBhvr>
                                    </p:animEffect>
                                  </p:childTnLst>
                                </p:cTn>
                              </p:par>
                              <p:par>
                                <p:cTn id="16" presetID="10" presetClass="entr" presetSubtype="0" fill="hold" nodeType="withEffect">
                                  <p:stCondLst>
                                    <p:cond delay="0"/>
                                  </p:stCondLst>
                                  <p:childTnLst>
                                    <p:set>
                                      <p:cBhvr>
                                        <p:cTn id="17" dur="1" fill="hold">
                                          <p:stCondLst>
                                            <p:cond delay="0"/>
                                          </p:stCondLst>
                                        </p:cTn>
                                        <p:tgtEl>
                                          <p:spTgt spid="718"/>
                                        </p:tgtEl>
                                        <p:attrNameLst>
                                          <p:attrName>style.visibility</p:attrName>
                                        </p:attrNameLst>
                                      </p:cBhvr>
                                      <p:to>
                                        <p:strVal val="visible"/>
                                      </p:to>
                                    </p:set>
                                    <p:animEffect transition="in" filter="fade">
                                      <p:cBhvr>
                                        <p:cTn id="18" dur="1000"/>
                                        <p:tgtEl>
                                          <p:spTgt spid="7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0"/>
                                        </p:tgtEl>
                                        <p:attrNameLst>
                                          <p:attrName>style.visibility</p:attrName>
                                        </p:attrNameLst>
                                      </p:cBhvr>
                                      <p:to>
                                        <p:strVal val="visible"/>
                                      </p:to>
                                    </p:set>
                                    <p:animEffect transition="in" filter="fade">
                                      <p:cBhvr>
                                        <p:cTn id="23" dur="1000"/>
                                        <p:tgtEl>
                                          <p:spTgt spid="700"/>
                                        </p:tgtEl>
                                      </p:cBhvr>
                                    </p:animEffect>
                                  </p:childTnLst>
                                </p:cTn>
                              </p:par>
                              <p:par>
                                <p:cTn id="24" presetID="10" presetClass="entr" presetSubtype="0" fill="hold" nodeType="withEffect">
                                  <p:stCondLst>
                                    <p:cond delay="0"/>
                                  </p:stCondLst>
                                  <p:childTnLst>
                                    <p:set>
                                      <p:cBhvr>
                                        <p:cTn id="25" dur="1" fill="hold">
                                          <p:stCondLst>
                                            <p:cond delay="0"/>
                                          </p:stCondLst>
                                        </p:cTn>
                                        <p:tgtEl>
                                          <p:spTgt spid="720"/>
                                        </p:tgtEl>
                                        <p:attrNameLst>
                                          <p:attrName>style.visibility</p:attrName>
                                        </p:attrNameLst>
                                      </p:cBhvr>
                                      <p:to>
                                        <p:strVal val="visible"/>
                                      </p:to>
                                    </p:set>
                                    <p:animEffect transition="in" filter="fade">
                                      <p:cBhvr>
                                        <p:cTn id="26" dur="1000"/>
                                        <p:tgtEl>
                                          <p:spTgt spid="7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01"/>
                                        </p:tgtEl>
                                        <p:attrNameLst>
                                          <p:attrName>style.visibility</p:attrName>
                                        </p:attrNameLst>
                                      </p:cBhvr>
                                      <p:to>
                                        <p:strVal val="visible"/>
                                      </p:to>
                                    </p:set>
                                    <p:animEffect transition="in" filter="fade">
                                      <p:cBhvr>
                                        <p:cTn id="31" dur="1000"/>
                                        <p:tgtEl>
                                          <p:spTgt spid="701"/>
                                        </p:tgtEl>
                                      </p:cBhvr>
                                    </p:animEffect>
                                  </p:childTnLst>
                                </p:cTn>
                              </p:par>
                              <p:par>
                                <p:cTn id="32" presetID="10" presetClass="entr" presetSubtype="0" fill="hold" nodeType="withEffect">
                                  <p:stCondLst>
                                    <p:cond delay="0"/>
                                  </p:stCondLst>
                                  <p:childTnLst>
                                    <p:set>
                                      <p:cBhvr>
                                        <p:cTn id="33" dur="1" fill="hold">
                                          <p:stCondLst>
                                            <p:cond delay="0"/>
                                          </p:stCondLst>
                                        </p:cTn>
                                        <p:tgtEl>
                                          <p:spTgt spid="719"/>
                                        </p:tgtEl>
                                        <p:attrNameLst>
                                          <p:attrName>style.visibility</p:attrName>
                                        </p:attrNameLst>
                                      </p:cBhvr>
                                      <p:to>
                                        <p:strVal val="visible"/>
                                      </p:to>
                                    </p:set>
                                    <p:animEffect transition="in" filter="fade">
                                      <p:cBhvr>
                                        <p:cTn id="34" dur="10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2"/>
          <p:cNvSpPr txBox="1">
            <a:spLocks noGrp="1"/>
          </p:cNvSpPr>
          <p:nvPr>
            <p:ph type="body" idx="1"/>
          </p:nvPr>
        </p:nvSpPr>
        <p:spPr>
          <a:xfrm>
            <a:off x="4073290" y="1751012"/>
            <a:ext cx="4016610" cy="4363995"/>
          </a:xfrm>
          <a:prstGeom prst="rect">
            <a:avLst/>
          </a:prstGeom>
          <a:solidFill>
            <a:srgbClr val="F1F0F0"/>
          </a:solidFill>
          <a:ln>
            <a:noFill/>
          </a:ln>
        </p:spPr>
        <p:txBody>
          <a:bodyPr spcFirstLastPara="1" wrap="square" lIns="180000" tIns="144000" rIns="0" bIns="0" anchor="t" anchorCtr="0">
            <a:noAutofit/>
          </a:bodyPr>
          <a:lstStyle/>
          <a:p>
            <a:pPr marL="9525" lvl="0" indent="0" algn="l" rtl="0">
              <a:lnSpc>
                <a:spcPct val="95000"/>
              </a:lnSpc>
              <a:spcBef>
                <a:spcPts val="0"/>
              </a:spcBef>
              <a:spcAft>
                <a:spcPts val="0"/>
              </a:spcAft>
              <a:buSzPts val="2200"/>
              <a:buNone/>
            </a:pPr>
            <a:r>
              <a:rPr lang="en-GB" dirty="0">
                <a:latin typeface="+mj-lt"/>
                <a:ea typeface="Arial"/>
                <a:cs typeface="Arial"/>
                <a:sym typeface="Arial"/>
              </a:rPr>
              <a:t>The scenario – organise an event</a:t>
            </a:r>
            <a:endParaRPr dirty="0">
              <a:latin typeface="+mj-lt"/>
              <a:ea typeface="Arial"/>
              <a:cs typeface="Arial"/>
              <a:sym typeface="Arial"/>
            </a:endParaRPr>
          </a:p>
          <a:p>
            <a:pPr marL="9525" lvl="0" indent="0" algn="l" rtl="0">
              <a:lnSpc>
                <a:spcPct val="95000"/>
              </a:lnSpc>
              <a:spcBef>
                <a:spcPts val="1200"/>
              </a:spcBef>
              <a:spcAft>
                <a:spcPts val="0"/>
              </a:spcAft>
              <a:buClr>
                <a:schemeClr val="accent1"/>
              </a:buClr>
              <a:buSzPts val="2200"/>
              <a:buNone/>
            </a:pPr>
            <a:endParaRPr dirty="0">
              <a:latin typeface="+mn-lt"/>
            </a:endParaRPr>
          </a:p>
        </p:txBody>
      </p:sp>
      <p:sp>
        <p:nvSpPr>
          <p:cNvPr id="726" name="Google Shape;726;p72"/>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folHlink"/>
              </a:buClr>
              <a:buSzPts val="1100"/>
              <a:buFont typeface="Arial"/>
              <a:buNone/>
            </a:pPr>
            <a:r>
              <a:rPr lang="en-GB" dirty="0">
                <a:solidFill>
                  <a:schemeClr val="dk1"/>
                </a:solidFill>
              </a:rPr>
              <a:t>Adaptation in action</a:t>
            </a:r>
            <a:r>
              <a:rPr lang="en-GB" dirty="0">
                <a:solidFill>
                  <a:schemeClr val="lt2"/>
                </a:solidFill>
              </a:rPr>
              <a:t>.</a:t>
            </a:r>
            <a:endParaRPr dirty="0"/>
          </a:p>
        </p:txBody>
      </p:sp>
      <p:sp>
        <p:nvSpPr>
          <p:cNvPr id="727" name="Google Shape;727;p72"/>
          <p:cNvSpPr txBox="1">
            <a:spLocks noGrp="1"/>
          </p:cNvSpPr>
          <p:nvPr>
            <p:ph type="body" idx="2"/>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folHlink"/>
              </a:buClr>
              <a:buSzPts val="1100"/>
              <a:buFont typeface="Arial"/>
              <a:buNone/>
            </a:pPr>
            <a:r>
              <a:rPr lang="en-GB" dirty="0">
                <a:solidFill>
                  <a:schemeClr val="dk1"/>
                </a:solidFill>
              </a:rPr>
              <a:t>Demonstration </a:t>
            </a:r>
            <a:endParaRPr dirty="0">
              <a:solidFill>
                <a:schemeClr val="dk1"/>
              </a:solidFill>
            </a:endParaRPr>
          </a:p>
          <a:p>
            <a:pPr marL="0" lvl="0" indent="0" algn="l" rtl="0">
              <a:lnSpc>
                <a:spcPct val="95000"/>
              </a:lnSpc>
              <a:spcBef>
                <a:spcPts val="1200"/>
              </a:spcBef>
              <a:spcAft>
                <a:spcPts val="0"/>
              </a:spcAft>
              <a:buClr>
                <a:schemeClr val="accent1"/>
              </a:buClr>
              <a:buSzPts val="2200"/>
              <a:buNone/>
            </a:pPr>
            <a:endParaRPr dirty="0"/>
          </a:p>
        </p:txBody>
      </p:sp>
      <p:sp>
        <p:nvSpPr>
          <p:cNvPr id="728" name="Google Shape;728;p72"/>
          <p:cNvSpPr txBox="1">
            <a:spLocks noGrp="1"/>
          </p:cNvSpPr>
          <p:nvPr>
            <p:ph type="body" idx="3"/>
          </p:nvPr>
        </p:nvSpPr>
        <p:spPr>
          <a:xfrm>
            <a:off x="-1" y="1751012"/>
            <a:ext cx="4003191" cy="4363995"/>
          </a:xfrm>
          <a:prstGeom prst="rect">
            <a:avLst/>
          </a:prstGeom>
          <a:solidFill>
            <a:srgbClr val="F1F0F0"/>
          </a:solidFill>
          <a:ln>
            <a:noFill/>
          </a:ln>
        </p:spPr>
        <p:txBody>
          <a:bodyPr spcFirstLastPara="1" wrap="square" lIns="396000" tIns="144000" rIns="0" bIns="0" anchor="t" anchorCtr="0">
            <a:noAutofit/>
          </a:bodyPr>
          <a:lstStyle/>
          <a:p>
            <a:pPr marL="9525" lvl="0" indent="0" algn="l" rtl="0">
              <a:lnSpc>
                <a:spcPct val="95000"/>
              </a:lnSpc>
              <a:spcBef>
                <a:spcPts val="0"/>
              </a:spcBef>
              <a:spcAft>
                <a:spcPts val="0"/>
              </a:spcAft>
              <a:buClr>
                <a:schemeClr val="accent1"/>
              </a:buClr>
              <a:buSzPts val="2200"/>
              <a:buNone/>
            </a:pPr>
            <a:r>
              <a:rPr lang="en-GB" dirty="0">
                <a:latin typeface="+mj-lt"/>
                <a:ea typeface="Arial"/>
                <a:cs typeface="Arial"/>
                <a:sym typeface="Arial"/>
              </a:rPr>
              <a:t>Overview</a:t>
            </a:r>
            <a:endParaRPr dirty="0">
              <a:latin typeface="+mj-lt"/>
              <a:ea typeface="Arial"/>
              <a:cs typeface="Arial"/>
              <a:sym typeface="Arial"/>
            </a:endParaRPr>
          </a:p>
        </p:txBody>
      </p:sp>
      <p:sp>
        <p:nvSpPr>
          <p:cNvPr id="729" name="Google Shape;729;p72"/>
          <p:cNvSpPr txBox="1">
            <a:spLocks noGrp="1"/>
          </p:cNvSpPr>
          <p:nvPr>
            <p:ph type="body" idx="4"/>
          </p:nvPr>
        </p:nvSpPr>
        <p:spPr>
          <a:xfrm>
            <a:off x="395288" y="2627933"/>
            <a:ext cx="3443340" cy="27777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dk2"/>
              </a:buClr>
              <a:buSzPts val="1500"/>
              <a:buNone/>
            </a:pPr>
            <a:r>
              <a:rPr lang="en-GB" sz="1600" dirty="0">
                <a:latin typeface="+mn-lt"/>
              </a:rPr>
              <a:t>We require a volunteer to be a </a:t>
            </a:r>
            <a:r>
              <a:rPr lang="en-GB" sz="1600" dirty="0" err="1">
                <a:latin typeface="+mn-lt"/>
              </a:rPr>
              <a:t>coachee</a:t>
            </a:r>
            <a:r>
              <a:rPr lang="en-GB" sz="1600" dirty="0">
                <a:latin typeface="+mn-lt"/>
              </a:rPr>
              <a:t>.</a:t>
            </a:r>
            <a:endParaRPr sz="1600" dirty="0">
              <a:latin typeface="+mn-lt"/>
            </a:endParaRPr>
          </a:p>
          <a:p>
            <a:pPr marL="0" lvl="0" indent="0" algn="l" rtl="0">
              <a:lnSpc>
                <a:spcPct val="95000"/>
              </a:lnSpc>
              <a:spcBef>
                <a:spcPts val="1200"/>
              </a:spcBef>
              <a:spcAft>
                <a:spcPts val="0"/>
              </a:spcAft>
              <a:buClr>
                <a:schemeClr val="dk2"/>
              </a:buClr>
              <a:buSzPts val="1500"/>
              <a:buNone/>
            </a:pPr>
            <a:r>
              <a:rPr lang="en-GB" sz="1600" dirty="0">
                <a:latin typeface="+mn-lt"/>
              </a:rPr>
              <a:t>The </a:t>
            </a:r>
            <a:r>
              <a:rPr lang="en-GB" sz="1600" dirty="0" err="1">
                <a:latin typeface="+mn-lt"/>
              </a:rPr>
              <a:t>coachee</a:t>
            </a:r>
            <a:r>
              <a:rPr lang="en-GB" sz="1600" dirty="0">
                <a:latin typeface="+mn-lt"/>
              </a:rPr>
              <a:t> will use the four activities of the scenario to the right and match each activity to one of the four levels of coach required. The </a:t>
            </a:r>
            <a:r>
              <a:rPr lang="en-GB" sz="1600" dirty="0" err="1">
                <a:latin typeface="+mn-lt"/>
              </a:rPr>
              <a:t>coachee</a:t>
            </a:r>
            <a:r>
              <a:rPr lang="en-GB" sz="1600" dirty="0">
                <a:latin typeface="+mn-lt"/>
              </a:rPr>
              <a:t> will explain what type of support they need (teach, coach, support empower) without explicitly saying it.</a:t>
            </a:r>
            <a:endParaRPr sz="1600" dirty="0">
              <a:latin typeface="+mn-lt"/>
            </a:endParaRPr>
          </a:p>
          <a:p>
            <a:pPr marL="0" lvl="0" indent="0" algn="l" rtl="0">
              <a:lnSpc>
                <a:spcPct val="95000"/>
              </a:lnSpc>
              <a:spcBef>
                <a:spcPts val="1200"/>
              </a:spcBef>
              <a:spcAft>
                <a:spcPts val="0"/>
              </a:spcAft>
              <a:buClr>
                <a:schemeClr val="dk2"/>
              </a:buClr>
              <a:buSzPts val="1500"/>
              <a:buNone/>
            </a:pPr>
            <a:r>
              <a:rPr lang="en-GB" sz="1600" dirty="0">
                <a:latin typeface="+mn-lt"/>
              </a:rPr>
              <a:t>The coach (Moray) will have to understand what type of coach is required and respond accordingly.</a:t>
            </a:r>
            <a:endParaRPr sz="1600" dirty="0">
              <a:latin typeface="+mn-lt"/>
            </a:endParaRPr>
          </a:p>
          <a:p>
            <a:pPr marL="0" lvl="0" indent="0" algn="l" rtl="0">
              <a:lnSpc>
                <a:spcPct val="95000"/>
              </a:lnSpc>
              <a:spcBef>
                <a:spcPts val="1200"/>
              </a:spcBef>
              <a:spcAft>
                <a:spcPts val="0"/>
              </a:spcAft>
              <a:buClr>
                <a:schemeClr val="dk2"/>
              </a:buClr>
              <a:buSzPts val="1500"/>
              <a:buNone/>
            </a:pPr>
            <a:endParaRPr sz="1600" dirty="0">
              <a:latin typeface="+mn-lt"/>
            </a:endParaRPr>
          </a:p>
        </p:txBody>
      </p:sp>
      <p:sp>
        <p:nvSpPr>
          <p:cNvPr id="730" name="Google Shape;730;p72"/>
          <p:cNvSpPr txBox="1">
            <a:spLocks noGrp="1"/>
          </p:cNvSpPr>
          <p:nvPr>
            <p:ph type="body" idx="5"/>
          </p:nvPr>
        </p:nvSpPr>
        <p:spPr>
          <a:xfrm>
            <a:off x="8160000" y="1751012"/>
            <a:ext cx="4032000" cy="4363995"/>
          </a:xfrm>
          <a:prstGeom prst="rect">
            <a:avLst/>
          </a:prstGeom>
          <a:solidFill>
            <a:srgbClr val="F1F0F0"/>
          </a:solidFill>
          <a:ln>
            <a:noFill/>
          </a:ln>
        </p:spPr>
        <p:txBody>
          <a:bodyPr spcFirstLastPara="1" wrap="square" lIns="180000" tIns="144000" rIns="0" bIns="0" anchor="t" anchorCtr="0">
            <a:noAutofit/>
          </a:bodyPr>
          <a:lstStyle/>
          <a:p>
            <a:pPr marL="9525" lvl="0" indent="0" algn="l" rtl="0">
              <a:lnSpc>
                <a:spcPct val="95000"/>
              </a:lnSpc>
              <a:spcBef>
                <a:spcPts val="0"/>
              </a:spcBef>
              <a:spcAft>
                <a:spcPts val="0"/>
              </a:spcAft>
              <a:buClr>
                <a:schemeClr val="accent1"/>
              </a:buClr>
              <a:buSzPts val="2200"/>
              <a:buNone/>
            </a:pPr>
            <a:r>
              <a:rPr lang="en-GB" dirty="0">
                <a:latin typeface="+mj-lt"/>
                <a:ea typeface="Arial"/>
                <a:cs typeface="Arial"/>
                <a:sym typeface="Arial"/>
              </a:rPr>
              <a:t>Matching leadership styles</a:t>
            </a:r>
            <a:endParaRPr dirty="0">
              <a:latin typeface="+mj-lt"/>
              <a:ea typeface="Arial"/>
              <a:cs typeface="Arial"/>
              <a:sym typeface="Arial"/>
            </a:endParaRPr>
          </a:p>
          <a:p>
            <a:pPr marL="9525" lvl="0" indent="0" algn="l" rtl="0">
              <a:lnSpc>
                <a:spcPct val="95000"/>
              </a:lnSpc>
              <a:spcBef>
                <a:spcPts val="1200"/>
              </a:spcBef>
              <a:spcAft>
                <a:spcPts val="0"/>
              </a:spcAft>
              <a:buClr>
                <a:schemeClr val="accent1"/>
              </a:buClr>
              <a:buSzPts val="2200"/>
              <a:buNone/>
            </a:pPr>
            <a:endParaRPr dirty="0">
              <a:latin typeface="+mn-lt"/>
            </a:endParaRPr>
          </a:p>
        </p:txBody>
      </p:sp>
      <p:sp>
        <p:nvSpPr>
          <p:cNvPr id="731" name="Google Shape;731;p72"/>
          <p:cNvSpPr txBox="1">
            <a:spLocks noGrp="1"/>
          </p:cNvSpPr>
          <p:nvPr>
            <p:ph type="body" idx="6"/>
          </p:nvPr>
        </p:nvSpPr>
        <p:spPr>
          <a:xfrm>
            <a:off x="8328972" y="2854800"/>
            <a:ext cx="3403800" cy="27777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1200"/>
              </a:spcBef>
              <a:spcAft>
                <a:spcPts val="0"/>
              </a:spcAft>
              <a:buClr>
                <a:schemeClr val="dk2"/>
              </a:buClr>
              <a:buSzPts val="1500"/>
              <a:buNone/>
            </a:pPr>
            <a:r>
              <a:rPr lang="en-GB">
                <a:latin typeface="+mn-lt"/>
              </a:rPr>
              <a:t>.</a:t>
            </a:r>
            <a:endParaRPr>
              <a:latin typeface="+mn-lt"/>
            </a:endParaRPr>
          </a:p>
          <a:p>
            <a:pPr marL="0" lvl="0" indent="0" algn="l" rtl="0">
              <a:lnSpc>
                <a:spcPct val="95000"/>
              </a:lnSpc>
              <a:spcBef>
                <a:spcPts val="1200"/>
              </a:spcBef>
              <a:spcAft>
                <a:spcPts val="0"/>
              </a:spcAft>
              <a:buClr>
                <a:schemeClr val="dk2"/>
              </a:buClr>
              <a:buSzPts val="1500"/>
              <a:buNone/>
            </a:pPr>
            <a:endParaRPr>
              <a:latin typeface="+mn-lt"/>
            </a:endParaRPr>
          </a:p>
          <a:p>
            <a:pPr marL="0" lvl="0" indent="0" algn="l" rtl="0">
              <a:lnSpc>
                <a:spcPct val="95000"/>
              </a:lnSpc>
              <a:spcBef>
                <a:spcPts val="1200"/>
              </a:spcBef>
              <a:spcAft>
                <a:spcPts val="0"/>
              </a:spcAft>
              <a:buClr>
                <a:schemeClr val="dk2"/>
              </a:buClr>
              <a:buSzPts val="1500"/>
              <a:buNone/>
            </a:pPr>
            <a:endParaRPr>
              <a:latin typeface="+mn-lt"/>
            </a:endParaRPr>
          </a:p>
        </p:txBody>
      </p:sp>
      <p:sp>
        <p:nvSpPr>
          <p:cNvPr id="732" name="Google Shape;732;p72"/>
          <p:cNvSpPr txBox="1">
            <a:spLocks noGrp="1"/>
          </p:cNvSpPr>
          <p:nvPr>
            <p:ph type="body" idx="7"/>
          </p:nvPr>
        </p:nvSpPr>
        <p:spPr>
          <a:xfrm>
            <a:off x="4233916" y="2627933"/>
            <a:ext cx="3672113" cy="3270904"/>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Clr>
                <a:schemeClr val="dk2"/>
              </a:buClr>
              <a:buSzPts val="1500"/>
              <a:buNone/>
            </a:pPr>
            <a:r>
              <a:rPr lang="en-GB" sz="1600" dirty="0">
                <a:latin typeface="+mn-lt"/>
              </a:rPr>
              <a:t>The </a:t>
            </a:r>
            <a:r>
              <a:rPr lang="en-GB" sz="1600" dirty="0" err="1">
                <a:latin typeface="+mn-lt"/>
              </a:rPr>
              <a:t>coachee</a:t>
            </a:r>
            <a:r>
              <a:rPr lang="en-GB" sz="1600" dirty="0">
                <a:latin typeface="+mn-lt"/>
              </a:rPr>
              <a:t> has been tasked to organise a charitable fundraising event. </a:t>
            </a:r>
          </a:p>
          <a:p>
            <a:pPr marL="0" lvl="0" indent="0" algn="l" rtl="0">
              <a:lnSpc>
                <a:spcPct val="95000"/>
              </a:lnSpc>
              <a:spcAft>
                <a:spcPts val="0"/>
              </a:spcAft>
              <a:buClr>
                <a:schemeClr val="dk2"/>
              </a:buClr>
              <a:buSzPts val="1500"/>
              <a:buNone/>
            </a:pPr>
            <a:endParaRPr lang="en-GB" sz="600" dirty="0">
              <a:latin typeface="+mn-lt"/>
            </a:endParaRPr>
          </a:p>
          <a:p>
            <a:pPr marL="0" lvl="0" indent="0" algn="l" rtl="0">
              <a:lnSpc>
                <a:spcPct val="95000"/>
              </a:lnSpc>
              <a:spcAft>
                <a:spcPts val="0"/>
              </a:spcAft>
              <a:buClr>
                <a:schemeClr val="dk2"/>
              </a:buClr>
              <a:buSzPts val="1500"/>
              <a:buNone/>
            </a:pPr>
            <a:r>
              <a:rPr lang="en-GB" sz="1600" dirty="0">
                <a:latin typeface="+mn-lt"/>
              </a:rPr>
              <a:t>The high level activities include:</a:t>
            </a:r>
            <a:endParaRPr sz="1600" dirty="0">
              <a:latin typeface="+mn-lt"/>
            </a:endParaRPr>
          </a:p>
          <a:p>
            <a:pPr marL="266700" lvl="0" indent="-266700" algn="l" rtl="0">
              <a:lnSpc>
                <a:spcPct val="95000"/>
              </a:lnSpc>
              <a:spcBef>
                <a:spcPts val="1200"/>
              </a:spcBef>
              <a:spcAft>
                <a:spcPts val="600"/>
              </a:spcAft>
              <a:buSzPts val="1500"/>
              <a:buAutoNum type="arabicPeriod"/>
            </a:pPr>
            <a:r>
              <a:rPr lang="en-GB" sz="1600" dirty="0">
                <a:latin typeface="+mn-lt"/>
              </a:rPr>
              <a:t>Building the proposition of the event</a:t>
            </a:r>
            <a:endParaRPr sz="1600" dirty="0">
              <a:latin typeface="+mn-lt"/>
            </a:endParaRPr>
          </a:p>
          <a:p>
            <a:pPr marL="266700" lvl="0" indent="-266700" algn="l" rtl="0">
              <a:lnSpc>
                <a:spcPct val="95000"/>
              </a:lnSpc>
              <a:spcBef>
                <a:spcPts val="0"/>
              </a:spcBef>
              <a:spcAft>
                <a:spcPts val="600"/>
              </a:spcAft>
              <a:buSzPts val="1500"/>
              <a:buAutoNum type="arabicPeriod"/>
            </a:pPr>
            <a:r>
              <a:rPr lang="en-GB" sz="1600" dirty="0">
                <a:latin typeface="+mn-lt"/>
              </a:rPr>
              <a:t>Organising the logistics of the room, food and drinks</a:t>
            </a:r>
            <a:endParaRPr sz="1600" dirty="0">
              <a:latin typeface="+mn-lt"/>
            </a:endParaRPr>
          </a:p>
          <a:p>
            <a:pPr marL="266700" lvl="0" indent="-266700" algn="l" rtl="0">
              <a:lnSpc>
                <a:spcPct val="95000"/>
              </a:lnSpc>
              <a:spcBef>
                <a:spcPts val="0"/>
              </a:spcBef>
              <a:spcAft>
                <a:spcPts val="600"/>
              </a:spcAft>
              <a:buSzPts val="1500"/>
              <a:buAutoNum type="arabicPeriod"/>
            </a:pPr>
            <a:r>
              <a:rPr lang="en-GB" sz="1600" dirty="0">
                <a:latin typeface="+mn-lt"/>
              </a:rPr>
              <a:t>Marketing the event and inviting the right people</a:t>
            </a:r>
            <a:endParaRPr sz="1600" dirty="0">
              <a:latin typeface="+mn-lt"/>
            </a:endParaRPr>
          </a:p>
          <a:p>
            <a:pPr marL="266700" lvl="0" indent="-266700" algn="l" rtl="0">
              <a:lnSpc>
                <a:spcPct val="95000"/>
              </a:lnSpc>
              <a:spcBef>
                <a:spcPts val="0"/>
              </a:spcBef>
              <a:spcAft>
                <a:spcPts val="600"/>
              </a:spcAft>
              <a:buSzPts val="1500"/>
              <a:buAutoNum type="arabicPeriod"/>
            </a:pPr>
            <a:r>
              <a:rPr lang="en-GB" sz="1600" dirty="0">
                <a:latin typeface="+mn-lt"/>
              </a:rPr>
              <a:t>Managing the event on the day</a:t>
            </a:r>
            <a:endParaRPr sz="1600" dirty="0">
              <a:latin typeface="+mn-lt"/>
            </a:endParaRPr>
          </a:p>
          <a:p>
            <a:pPr marL="0" lvl="0" indent="0" algn="l" rtl="0">
              <a:lnSpc>
                <a:spcPct val="95000"/>
              </a:lnSpc>
              <a:spcBef>
                <a:spcPts val="1200"/>
              </a:spcBef>
              <a:spcAft>
                <a:spcPts val="0"/>
              </a:spcAft>
              <a:buSzPts val="1500"/>
              <a:buNone/>
            </a:pPr>
            <a:endParaRPr sz="1600" dirty="0">
              <a:latin typeface="+mn-lt"/>
            </a:endParaRPr>
          </a:p>
          <a:p>
            <a:pPr marL="0" lvl="0" indent="0" algn="l" rtl="0">
              <a:lnSpc>
                <a:spcPct val="95000"/>
              </a:lnSpc>
              <a:spcBef>
                <a:spcPts val="1200"/>
              </a:spcBef>
              <a:spcAft>
                <a:spcPts val="0"/>
              </a:spcAft>
              <a:buClr>
                <a:schemeClr val="dk2"/>
              </a:buClr>
              <a:buSzPts val="1500"/>
              <a:buNone/>
            </a:pPr>
            <a:endParaRPr sz="1600" dirty="0">
              <a:latin typeface="+mn-lt"/>
            </a:endParaRPr>
          </a:p>
        </p:txBody>
      </p:sp>
      <p:pic>
        <p:nvPicPr>
          <p:cNvPr id="58" name="Picture 57">
            <a:extLst>
              <a:ext uri="{FF2B5EF4-FFF2-40B4-BE49-F238E27FC236}">
                <a16:creationId xmlns:a16="http://schemas.microsoft.com/office/drawing/2014/main" id="{2560EAB9-1D4F-EA11-8A63-C3ADF0840EE6}"/>
              </a:ext>
            </a:extLst>
          </p:cNvPr>
          <p:cNvPicPr>
            <a:picLocks noChangeAspect="1"/>
          </p:cNvPicPr>
          <p:nvPr/>
        </p:nvPicPr>
        <p:blipFill>
          <a:blip r:embed="rId3"/>
          <a:stretch>
            <a:fillRect/>
          </a:stretch>
        </p:blipFill>
        <p:spPr>
          <a:xfrm>
            <a:off x="8267893" y="2381437"/>
            <a:ext cx="3631339" cy="31744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BB59-E5C4-4F88-BC70-ABA9DB8F0E69}"/>
              </a:ext>
            </a:extLst>
          </p:cNvPr>
          <p:cNvSpPr>
            <a:spLocks noGrp="1"/>
          </p:cNvSpPr>
          <p:nvPr>
            <p:ph type="title"/>
          </p:nvPr>
        </p:nvSpPr>
        <p:spPr/>
        <p:txBody>
          <a:bodyPr/>
          <a:lstStyle/>
          <a:p>
            <a:r>
              <a:rPr lang="en-GB" dirty="0"/>
              <a:t>Objectives of today’s session</a:t>
            </a:r>
            <a:r>
              <a:rPr lang="en-GB" dirty="0">
                <a:solidFill>
                  <a:srgbClr val="FF0000"/>
                </a:solidFill>
              </a:rPr>
              <a:t>.</a:t>
            </a:r>
          </a:p>
        </p:txBody>
      </p:sp>
      <p:sp>
        <p:nvSpPr>
          <p:cNvPr id="18" name="Text Placeholder 17">
            <a:extLst>
              <a:ext uri="{FF2B5EF4-FFF2-40B4-BE49-F238E27FC236}">
                <a16:creationId xmlns:a16="http://schemas.microsoft.com/office/drawing/2014/main" id="{B2AA9F22-9A78-4F75-997B-261E16868931}"/>
              </a:ext>
            </a:extLst>
          </p:cNvPr>
          <p:cNvSpPr>
            <a:spLocks noGrp="1"/>
          </p:cNvSpPr>
          <p:nvPr>
            <p:ph type="body" sz="quarter" idx="14"/>
          </p:nvPr>
        </p:nvSpPr>
        <p:spPr>
          <a:xfrm>
            <a:off x="395287" y="1761173"/>
            <a:ext cx="10741900" cy="4126529"/>
          </a:xfrm>
        </p:spPr>
        <p:txBody>
          <a:bodyPr vert="horz" lIns="0" tIns="0" rIns="0" bIns="0" rtlCol="0" anchor="t">
            <a:noAutofit/>
          </a:bodyPr>
          <a:lstStyle/>
          <a:p>
            <a:pPr marL="342900" indent="-342900">
              <a:buFont typeface="Arial" panose="020B0604020202020204" pitchFamily="34" charset="0"/>
              <a:buChar char="•"/>
            </a:pPr>
            <a:r>
              <a:rPr lang="en-GB" sz="2400" dirty="0">
                <a:solidFill>
                  <a:schemeClr val="tx1"/>
                </a:solidFill>
                <a:latin typeface="TESCO Modern"/>
              </a:rPr>
              <a:t>Reflections from the last session </a:t>
            </a:r>
          </a:p>
          <a:p>
            <a:pPr marL="457200" indent="-457200">
              <a:buFont typeface="Arial" panose="020B0604020202020204" pitchFamily="34" charset="0"/>
              <a:buChar char="•"/>
            </a:pPr>
            <a:endParaRPr lang="en-GB" sz="2400" dirty="0">
              <a:solidFill>
                <a:schemeClr val="tx1"/>
              </a:solidFill>
              <a:latin typeface="TESCO Modern"/>
            </a:endParaRPr>
          </a:p>
          <a:p>
            <a:pPr marL="342900" indent="-342900">
              <a:buFont typeface="Arial" panose="020B0604020202020204" pitchFamily="34" charset="0"/>
              <a:buChar char="•"/>
            </a:pPr>
            <a:r>
              <a:rPr lang="en-GB" sz="2400" dirty="0">
                <a:solidFill>
                  <a:schemeClr val="tx1"/>
                </a:solidFill>
                <a:latin typeface="TESCO Modern"/>
              </a:rPr>
              <a:t>Introduce the concept of peer to peer coaching and the value it can bring</a:t>
            </a:r>
          </a:p>
          <a:p>
            <a:pPr marL="457200" indent="-457200">
              <a:buFont typeface="Arial" panose="020B0604020202020204" pitchFamily="34" charset="0"/>
              <a:buChar char="•"/>
            </a:pPr>
            <a:endParaRPr lang="en-GB" sz="2400" dirty="0">
              <a:solidFill>
                <a:schemeClr val="tx1"/>
              </a:solidFill>
              <a:latin typeface="TESCO Modern"/>
            </a:endParaRPr>
          </a:p>
          <a:p>
            <a:pPr marL="342900" indent="-342900">
              <a:buFont typeface="Arial" panose="020B0604020202020204" pitchFamily="34" charset="0"/>
              <a:buChar char="•"/>
            </a:pPr>
            <a:r>
              <a:rPr lang="en-GB" sz="2400" dirty="0">
                <a:solidFill>
                  <a:schemeClr val="tx1"/>
                </a:solidFill>
                <a:latin typeface="TESCO Modern"/>
              </a:rPr>
              <a:t>Share best practice and techniques </a:t>
            </a:r>
          </a:p>
          <a:p>
            <a:pPr marL="457200" indent="-457200">
              <a:buFont typeface="Arial" panose="020B0604020202020204" pitchFamily="34" charset="0"/>
              <a:buChar char="•"/>
            </a:pPr>
            <a:endParaRPr lang="en-GB" sz="2400" dirty="0">
              <a:solidFill>
                <a:schemeClr val="tx1"/>
              </a:solidFill>
              <a:latin typeface="TESCO Modern"/>
            </a:endParaRPr>
          </a:p>
          <a:p>
            <a:pPr marL="342900" indent="-342900">
              <a:buFont typeface="Arial" panose="020B0604020202020204" pitchFamily="34" charset="0"/>
              <a:buChar char="•"/>
            </a:pPr>
            <a:r>
              <a:rPr lang="en-GB" sz="2400" dirty="0">
                <a:solidFill>
                  <a:schemeClr val="tx1"/>
                </a:solidFill>
                <a:latin typeface="TESCO Modern"/>
              </a:rPr>
              <a:t>How to take it forward </a:t>
            </a:r>
          </a:p>
          <a:p>
            <a:endParaRPr lang="en-GB" sz="2400" dirty="0">
              <a:solidFill>
                <a:schemeClr val="tx1"/>
              </a:solidFill>
            </a:endParaRPr>
          </a:p>
        </p:txBody>
      </p:sp>
    </p:spTree>
    <p:extLst>
      <p:ext uri="{BB962C8B-B14F-4D97-AF65-F5344CB8AC3E}">
        <p14:creationId xmlns:p14="http://schemas.microsoft.com/office/powerpoint/2010/main" val="48156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3"/>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a:t>Coaching techniques</a:t>
            </a:r>
            <a:r>
              <a:rPr lang="en-GB">
                <a:solidFill>
                  <a:schemeClr val="lt2"/>
                </a:solidFill>
              </a:rPr>
              <a:t>.</a:t>
            </a:r>
            <a:endParaRPr/>
          </a:p>
        </p:txBody>
      </p:sp>
      <p:sp>
        <p:nvSpPr>
          <p:cNvPr id="739" name="Google Shape;739;p73"/>
          <p:cNvSpPr txBox="1">
            <a:spLocks noGrp="1"/>
          </p:cNvSpPr>
          <p:nvPr>
            <p:ph type="body" idx="1"/>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accent1"/>
              </a:buClr>
              <a:buSzPts val="2200"/>
              <a:buNone/>
            </a:pPr>
            <a:r>
              <a:rPr lang="en-GB" dirty="0">
                <a:latin typeface="+mn-lt"/>
              </a:rPr>
              <a:t>We will use some of these in the next exercise, these are largely from the GROW model.</a:t>
            </a:r>
            <a:endParaRPr dirty="0">
              <a:latin typeface="+mn-lt"/>
            </a:endParaRPr>
          </a:p>
        </p:txBody>
      </p:sp>
      <p:sp>
        <p:nvSpPr>
          <p:cNvPr id="740" name="Google Shape;740;p73"/>
          <p:cNvSpPr txBox="1">
            <a:spLocks noGrp="1"/>
          </p:cNvSpPr>
          <p:nvPr>
            <p:ph type="body" idx="2"/>
          </p:nvPr>
        </p:nvSpPr>
        <p:spPr>
          <a:xfrm>
            <a:off x="0" y="1751013"/>
            <a:ext cx="4039200" cy="2052000"/>
          </a:xfrm>
          <a:prstGeom prst="rect">
            <a:avLst/>
          </a:prstGeom>
          <a:solidFill>
            <a:schemeClr val="accent1"/>
          </a:solidFill>
          <a:ln>
            <a:noFill/>
          </a:ln>
        </p:spPr>
        <p:txBody>
          <a:bodyPr spcFirstLastPara="1" wrap="square" lIns="396000" tIns="180000" rIns="144000" bIns="0" anchor="t" anchorCtr="0">
            <a:noAutofit/>
          </a:bodyPr>
          <a:lstStyle/>
          <a:p>
            <a:pPr marL="0" lvl="0" indent="0" algn="l" rtl="0">
              <a:lnSpc>
                <a:spcPct val="100000"/>
              </a:lnSpc>
              <a:spcBef>
                <a:spcPts val="0"/>
              </a:spcBef>
              <a:spcAft>
                <a:spcPts val="0"/>
              </a:spcAft>
              <a:buClr>
                <a:schemeClr val="lt1"/>
              </a:buClr>
              <a:buSzPts val="4000"/>
              <a:buNone/>
            </a:pPr>
            <a:r>
              <a:rPr lang="en-GB" sz="2400" b="1" dirty="0">
                <a:latin typeface="+mn-lt"/>
                <a:ea typeface="Arial"/>
                <a:cs typeface="Arial"/>
                <a:sym typeface="Arial"/>
              </a:rPr>
              <a:t>Set the goal:</a:t>
            </a:r>
            <a:endParaRPr sz="2400" b="1" dirty="0">
              <a:latin typeface="+mn-lt"/>
              <a:ea typeface="Arial"/>
              <a:cs typeface="Arial"/>
              <a:sym typeface="Arial"/>
            </a:endParaRPr>
          </a:p>
          <a:p>
            <a:pPr marL="342900" lvl="0" indent="-88900" algn="l" rtl="0">
              <a:lnSpc>
                <a:spcPct val="100000"/>
              </a:lnSpc>
              <a:spcBef>
                <a:spcPts val="0"/>
              </a:spcBef>
              <a:spcAft>
                <a:spcPts val="0"/>
              </a:spcAft>
              <a:buClr>
                <a:schemeClr val="lt1"/>
              </a:buClr>
              <a:buSzPts val="4000"/>
              <a:buFont typeface="Arial"/>
              <a:buNone/>
            </a:pPr>
            <a:endParaRPr sz="1600" b="1"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is on your mind?</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would you like to talk about?</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outcome are you looking for?</a:t>
            </a:r>
            <a:endParaRPr sz="1600" dirty="0">
              <a:latin typeface="+mn-lt"/>
              <a:ea typeface="Arial"/>
              <a:cs typeface="Arial"/>
              <a:sym typeface="Arial"/>
            </a:endParaRPr>
          </a:p>
        </p:txBody>
      </p:sp>
      <p:sp>
        <p:nvSpPr>
          <p:cNvPr id="741" name="Google Shape;741;p73"/>
          <p:cNvSpPr txBox="1">
            <a:spLocks noGrp="1"/>
          </p:cNvSpPr>
          <p:nvPr>
            <p:ph type="body" idx="3"/>
          </p:nvPr>
        </p:nvSpPr>
        <p:spPr>
          <a:xfrm>
            <a:off x="8152800" y="1751013"/>
            <a:ext cx="4039200" cy="2052000"/>
          </a:xfrm>
          <a:prstGeom prst="rect">
            <a:avLst/>
          </a:prstGeom>
          <a:solidFill>
            <a:schemeClr val="accent1"/>
          </a:solidFill>
          <a:ln>
            <a:noFill/>
          </a:ln>
        </p:spPr>
        <p:txBody>
          <a:bodyPr spcFirstLastPara="1" wrap="square" lIns="216000" tIns="180000" rIns="144000" bIns="0" anchor="t" anchorCtr="0">
            <a:noAutofit/>
          </a:bodyPr>
          <a:lstStyle/>
          <a:p>
            <a:pPr marL="0" lvl="0" indent="0" algn="l" rtl="0">
              <a:lnSpc>
                <a:spcPct val="100000"/>
              </a:lnSpc>
              <a:spcBef>
                <a:spcPts val="0"/>
              </a:spcBef>
              <a:spcAft>
                <a:spcPts val="0"/>
              </a:spcAft>
              <a:buClr>
                <a:schemeClr val="lt1"/>
              </a:buClr>
              <a:buSzPts val="4000"/>
              <a:buNone/>
            </a:pPr>
            <a:r>
              <a:rPr lang="en-GB" sz="2400" b="1" dirty="0">
                <a:latin typeface="+mn-lt"/>
                <a:ea typeface="Arial"/>
                <a:cs typeface="Arial"/>
                <a:sym typeface="Arial"/>
              </a:rPr>
              <a:t>Explore options:</a:t>
            </a:r>
            <a:endParaRPr sz="2400" b="1" dirty="0">
              <a:latin typeface="+mn-lt"/>
              <a:ea typeface="Arial"/>
              <a:cs typeface="Arial"/>
              <a:sym typeface="Arial"/>
            </a:endParaRPr>
          </a:p>
          <a:p>
            <a:pPr marL="0" lvl="0" indent="0" algn="l" rtl="0">
              <a:lnSpc>
                <a:spcPct val="100000"/>
              </a:lnSpc>
              <a:spcBef>
                <a:spcPts val="0"/>
              </a:spcBef>
              <a:spcAft>
                <a:spcPts val="0"/>
              </a:spcAft>
              <a:buClr>
                <a:schemeClr val="lt1"/>
              </a:buClr>
              <a:buSzPts val="4000"/>
              <a:buNone/>
            </a:pPr>
            <a:endParaRPr sz="1600" b="1"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options are there?</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if…</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do you think?</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ideas do you have?</a:t>
            </a:r>
            <a:endParaRPr sz="1600" dirty="0">
              <a:latin typeface="+mn-lt"/>
              <a:ea typeface="Arial"/>
              <a:cs typeface="Arial"/>
              <a:sym typeface="Arial"/>
            </a:endParaRPr>
          </a:p>
        </p:txBody>
      </p:sp>
      <p:sp>
        <p:nvSpPr>
          <p:cNvPr id="742" name="Google Shape;742;p73"/>
          <p:cNvSpPr txBox="1">
            <a:spLocks noGrp="1"/>
          </p:cNvSpPr>
          <p:nvPr>
            <p:ph type="body" idx="4"/>
          </p:nvPr>
        </p:nvSpPr>
        <p:spPr>
          <a:xfrm>
            <a:off x="4075113" y="1751013"/>
            <a:ext cx="4039200" cy="2052000"/>
          </a:xfrm>
          <a:prstGeom prst="rect">
            <a:avLst/>
          </a:prstGeom>
          <a:solidFill>
            <a:srgbClr val="F1F0F0"/>
          </a:solidFill>
          <a:ln>
            <a:noFill/>
          </a:ln>
        </p:spPr>
        <p:txBody>
          <a:bodyPr spcFirstLastPara="1" wrap="square" lIns="216000" tIns="180000" rIns="144000" bIns="0" anchor="t" anchorCtr="0">
            <a:noAutofit/>
          </a:bodyPr>
          <a:lstStyle/>
          <a:p>
            <a:pPr marL="0" lvl="0" indent="0" algn="l" rtl="0">
              <a:lnSpc>
                <a:spcPct val="100000"/>
              </a:lnSpc>
              <a:spcBef>
                <a:spcPts val="0"/>
              </a:spcBef>
              <a:spcAft>
                <a:spcPts val="0"/>
              </a:spcAft>
              <a:buClr>
                <a:schemeClr val="accent1"/>
              </a:buClr>
              <a:buSzPts val="4000"/>
              <a:buNone/>
            </a:pPr>
            <a:r>
              <a:rPr lang="en-GB" sz="2400" b="1" dirty="0">
                <a:latin typeface="+mn-lt"/>
                <a:ea typeface="Arial"/>
                <a:cs typeface="Arial"/>
                <a:sym typeface="Arial"/>
              </a:rPr>
              <a:t>Enquire about reality:</a:t>
            </a:r>
            <a:endParaRPr sz="2400" b="1" dirty="0">
              <a:latin typeface="+mn-lt"/>
              <a:ea typeface="Arial"/>
              <a:cs typeface="Arial"/>
              <a:sym typeface="Arial"/>
            </a:endParaRPr>
          </a:p>
          <a:p>
            <a:pPr marL="463550" lvl="0" indent="-234950" algn="l" rtl="0">
              <a:lnSpc>
                <a:spcPct val="100000"/>
              </a:lnSpc>
              <a:spcBef>
                <a:spcPts val="0"/>
              </a:spcBef>
              <a:spcAft>
                <a:spcPts val="0"/>
              </a:spcAft>
              <a:buSzPts val="1700"/>
              <a:buFont typeface="Arial"/>
              <a:buNone/>
            </a:pPr>
            <a:endParaRPr sz="1600" b="1"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is happening now?</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And what else (variants)?</a:t>
            </a:r>
            <a:endParaRPr sz="1600" dirty="0">
              <a:latin typeface="+mn-lt"/>
              <a:ea typeface="Arial"/>
              <a:cs typeface="Arial"/>
              <a:sym typeface="Arial"/>
            </a:endParaRPr>
          </a:p>
          <a:p>
            <a:pPr marL="173038" lvl="0" indent="-173038" algn="l" rtl="0">
              <a:lnSpc>
                <a:spcPct val="100000"/>
              </a:lnSpc>
              <a:spcBef>
                <a:spcPts val="0"/>
              </a:spcBef>
              <a:spcAft>
                <a:spcPts val="0"/>
              </a:spcAft>
              <a:buClr>
                <a:schemeClr val="dk1"/>
              </a:buClr>
              <a:buSzPts val="1700"/>
              <a:buFont typeface="Arial"/>
              <a:buChar char="•"/>
            </a:pPr>
            <a:r>
              <a:rPr lang="en-GB" sz="1600" dirty="0">
                <a:solidFill>
                  <a:schemeClr val="dk1"/>
                </a:solidFill>
                <a:latin typeface="+mn-lt"/>
                <a:ea typeface="Arial"/>
                <a:cs typeface="Arial"/>
                <a:sym typeface="Arial"/>
              </a:rPr>
              <a:t>What is the real issue for you right now?</a:t>
            </a:r>
            <a:endParaRPr sz="1600" dirty="0">
              <a:solidFill>
                <a:schemeClr val="dk1"/>
              </a:solidFill>
              <a:latin typeface="+mn-lt"/>
              <a:ea typeface="Arial"/>
              <a:cs typeface="Arial"/>
              <a:sym typeface="Arial"/>
            </a:endParaRPr>
          </a:p>
          <a:p>
            <a:pPr marL="173038" lvl="0" indent="-173038" algn="l" rtl="0">
              <a:lnSpc>
                <a:spcPct val="100000"/>
              </a:lnSpc>
              <a:spcBef>
                <a:spcPts val="0"/>
              </a:spcBef>
              <a:spcAft>
                <a:spcPts val="0"/>
              </a:spcAft>
              <a:buClr>
                <a:schemeClr val="dk1"/>
              </a:buClr>
              <a:buSzPts val="1700"/>
              <a:buFont typeface="Arial"/>
              <a:buChar char="•"/>
            </a:pPr>
            <a:r>
              <a:rPr lang="en-GB" sz="1600" dirty="0">
                <a:solidFill>
                  <a:schemeClr val="dk1"/>
                </a:solidFill>
                <a:latin typeface="+mn-lt"/>
                <a:ea typeface="Arial"/>
                <a:cs typeface="Arial"/>
                <a:sym typeface="Arial"/>
              </a:rPr>
              <a:t>What matters most?</a:t>
            </a:r>
            <a:endParaRPr sz="1600" dirty="0">
              <a:latin typeface="+mn-lt"/>
              <a:ea typeface="Arial"/>
              <a:cs typeface="Arial"/>
              <a:sym typeface="Arial"/>
            </a:endParaRPr>
          </a:p>
        </p:txBody>
      </p:sp>
      <p:sp>
        <p:nvSpPr>
          <p:cNvPr id="743" name="Google Shape;743;p73"/>
          <p:cNvSpPr txBox="1">
            <a:spLocks noGrp="1"/>
          </p:cNvSpPr>
          <p:nvPr>
            <p:ph type="body" idx="5"/>
          </p:nvPr>
        </p:nvSpPr>
        <p:spPr>
          <a:xfrm>
            <a:off x="4080000" y="3837600"/>
            <a:ext cx="4039200" cy="2052000"/>
          </a:xfrm>
          <a:prstGeom prst="rect">
            <a:avLst/>
          </a:prstGeom>
          <a:solidFill>
            <a:schemeClr val="accent1"/>
          </a:solidFill>
          <a:ln>
            <a:noFill/>
          </a:ln>
        </p:spPr>
        <p:txBody>
          <a:bodyPr spcFirstLastPara="1" wrap="square" lIns="180000" tIns="180000" rIns="144000" bIns="0" anchor="t" anchorCtr="0">
            <a:noAutofit/>
          </a:bodyPr>
          <a:lstStyle/>
          <a:p>
            <a:pPr marL="0" lvl="0" indent="0" algn="l" rtl="0">
              <a:lnSpc>
                <a:spcPct val="100000"/>
              </a:lnSpc>
              <a:spcBef>
                <a:spcPts val="0"/>
              </a:spcBef>
              <a:spcAft>
                <a:spcPts val="0"/>
              </a:spcAft>
              <a:buClr>
                <a:schemeClr val="lt1"/>
              </a:buClr>
              <a:buSzPts val="4000"/>
              <a:buNone/>
            </a:pPr>
            <a:r>
              <a:rPr lang="en-GB" sz="2400" b="1" dirty="0">
                <a:latin typeface="+mn-lt"/>
                <a:ea typeface="Arial"/>
                <a:cs typeface="Arial"/>
                <a:sym typeface="Arial"/>
              </a:rPr>
              <a:t>Throughout:</a:t>
            </a:r>
            <a:endParaRPr sz="2400" b="1" dirty="0">
              <a:latin typeface="+mn-lt"/>
              <a:ea typeface="Arial"/>
              <a:cs typeface="Arial"/>
              <a:sym typeface="Arial"/>
            </a:endParaRPr>
          </a:p>
          <a:p>
            <a:pPr marL="0" lvl="0" indent="0" algn="l" rtl="0">
              <a:lnSpc>
                <a:spcPct val="100000"/>
              </a:lnSpc>
              <a:spcBef>
                <a:spcPts val="0"/>
              </a:spcBef>
              <a:spcAft>
                <a:spcPts val="0"/>
              </a:spcAft>
              <a:buClr>
                <a:schemeClr val="lt1"/>
              </a:buClr>
              <a:buSzPts val="4000"/>
              <a:buNone/>
            </a:pPr>
            <a:endParaRPr sz="1600" b="1"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Mirror (repeat words)</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Label (seems like….)</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&gt; how</a:t>
            </a:r>
            <a:r>
              <a:rPr lang="en-GB" sz="1600" dirty="0">
                <a:solidFill>
                  <a:schemeClr val="dk1"/>
                </a:solidFill>
                <a:latin typeface="+mn-lt"/>
                <a:ea typeface="Arial"/>
                <a:cs typeface="Arial"/>
                <a:sym typeface="Arial"/>
              </a:rPr>
              <a:t> </a:t>
            </a:r>
            <a:r>
              <a:rPr lang="en-GB" sz="1600" dirty="0">
                <a:latin typeface="+mn-lt"/>
                <a:ea typeface="Arial"/>
                <a:cs typeface="Arial"/>
                <a:sym typeface="Arial"/>
              </a:rPr>
              <a:t>&amp; 5 why’s</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Actively listen</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Last impression is the lasting impression</a:t>
            </a:r>
            <a:endParaRPr sz="1600" dirty="0">
              <a:latin typeface="+mn-lt"/>
              <a:ea typeface="Arial"/>
              <a:cs typeface="Arial"/>
              <a:sym typeface="Arial"/>
            </a:endParaRPr>
          </a:p>
          <a:p>
            <a:pPr marL="0" lvl="0" indent="0" algn="l" rtl="0">
              <a:lnSpc>
                <a:spcPct val="100000"/>
              </a:lnSpc>
              <a:spcBef>
                <a:spcPts val="0"/>
              </a:spcBef>
              <a:spcAft>
                <a:spcPts val="0"/>
              </a:spcAft>
              <a:buSzPts val="4000"/>
              <a:buNone/>
            </a:pPr>
            <a:endParaRPr sz="1600" dirty="0">
              <a:latin typeface="+mn-lt"/>
              <a:ea typeface="Arial"/>
              <a:cs typeface="Arial"/>
              <a:sym typeface="Arial"/>
            </a:endParaRPr>
          </a:p>
        </p:txBody>
      </p:sp>
      <p:sp>
        <p:nvSpPr>
          <p:cNvPr id="744" name="Google Shape;744;p73"/>
          <p:cNvSpPr txBox="1">
            <a:spLocks noGrp="1"/>
          </p:cNvSpPr>
          <p:nvPr>
            <p:ph type="body" idx="6"/>
          </p:nvPr>
        </p:nvSpPr>
        <p:spPr>
          <a:xfrm>
            <a:off x="0" y="3837600"/>
            <a:ext cx="4039200" cy="2052000"/>
          </a:xfrm>
          <a:prstGeom prst="rect">
            <a:avLst/>
          </a:prstGeom>
          <a:solidFill>
            <a:srgbClr val="F1F0F0"/>
          </a:solidFill>
          <a:ln>
            <a:noFill/>
          </a:ln>
        </p:spPr>
        <p:txBody>
          <a:bodyPr spcFirstLastPara="1" wrap="square" lIns="396000" tIns="180000" rIns="144000" bIns="0" anchor="t" anchorCtr="0">
            <a:noAutofit/>
          </a:bodyPr>
          <a:lstStyle/>
          <a:p>
            <a:pPr marL="0" lvl="0" indent="0" algn="l" rtl="0">
              <a:lnSpc>
                <a:spcPct val="100000"/>
              </a:lnSpc>
              <a:spcBef>
                <a:spcPts val="0"/>
              </a:spcBef>
              <a:spcAft>
                <a:spcPts val="0"/>
              </a:spcAft>
              <a:buClr>
                <a:schemeClr val="accent1"/>
              </a:buClr>
              <a:buSzPts val="4000"/>
              <a:buNone/>
            </a:pPr>
            <a:r>
              <a:rPr lang="en-GB" sz="2400" b="1" dirty="0">
                <a:latin typeface="+mn-lt"/>
                <a:ea typeface="Arial"/>
                <a:cs typeface="Arial"/>
                <a:sym typeface="Arial"/>
              </a:rPr>
              <a:t>Call to action:</a:t>
            </a:r>
            <a:endParaRPr sz="2400" b="1" dirty="0">
              <a:latin typeface="+mn-lt"/>
              <a:ea typeface="Arial"/>
              <a:cs typeface="Arial"/>
              <a:sym typeface="Arial"/>
            </a:endParaRPr>
          </a:p>
          <a:p>
            <a:pPr marL="0" lvl="0" indent="0" algn="l" rtl="0">
              <a:lnSpc>
                <a:spcPct val="100000"/>
              </a:lnSpc>
              <a:spcBef>
                <a:spcPts val="0"/>
              </a:spcBef>
              <a:spcAft>
                <a:spcPts val="0"/>
              </a:spcAft>
              <a:buClr>
                <a:schemeClr val="accent1"/>
              </a:buClr>
              <a:buSzPts val="4000"/>
              <a:buNone/>
            </a:pPr>
            <a:endParaRPr sz="1600" b="1"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needs to happen?</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How might you achieve that?</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have you decided to do, and </a:t>
            </a:r>
            <a:br>
              <a:rPr lang="en-GB" sz="1600" dirty="0">
                <a:latin typeface="+mn-lt"/>
                <a:ea typeface="Arial"/>
                <a:cs typeface="Arial"/>
                <a:sym typeface="Arial"/>
              </a:rPr>
            </a:br>
            <a:r>
              <a:rPr lang="en-GB" sz="1600" dirty="0">
                <a:latin typeface="+mn-lt"/>
                <a:ea typeface="Arial"/>
                <a:cs typeface="Arial"/>
                <a:sym typeface="Arial"/>
              </a:rPr>
              <a:t>by when?</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is the first step?</a:t>
            </a:r>
            <a:endParaRPr sz="1600" dirty="0">
              <a:latin typeface="+mn-lt"/>
              <a:ea typeface="Arial"/>
              <a:cs typeface="Arial"/>
              <a:sym typeface="Arial"/>
            </a:endParaRPr>
          </a:p>
        </p:txBody>
      </p:sp>
      <p:sp>
        <p:nvSpPr>
          <p:cNvPr id="745" name="Google Shape;745;p73"/>
          <p:cNvSpPr txBox="1">
            <a:spLocks noGrp="1"/>
          </p:cNvSpPr>
          <p:nvPr>
            <p:ph type="body" idx="7"/>
          </p:nvPr>
        </p:nvSpPr>
        <p:spPr>
          <a:xfrm>
            <a:off x="8160000" y="3837600"/>
            <a:ext cx="4039200" cy="2052000"/>
          </a:xfrm>
          <a:prstGeom prst="rect">
            <a:avLst/>
          </a:prstGeom>
          <a:solidFill>
            <a:srgbClr val="F1F0F0"/>
          </a:solidFill>
          <a:ln>
            <a:noFill/>
          </a:ln>
        </p:spPr>
        <p:txBody>
          <a:bodyPr spcFirstLastPara="1" wrap="square" lIns="216000" tIns="180000" rIns="144000" bIns="0" anchor="t" anchorCtr="0">
            <a:noAutofit/>
          </a:bodyPr>
          <a:lstStyle/>
          <a:p>
            <a:pPr marL="0" lvl="0" indent="0" algn="l" rtl="0">
              <a:lnSpc>
                <a:spcPct val="100000"/>
              </a:lnSpc>
              <a:spcBef>
                <a:spcPts val="0"/>
              </a:spcBef>
              <a:spcAft>
                <a:spcPts val="0"/>
              </a:spcAft>
              <a:buClr>
                <a:schemeClr val="accent1"/>
              </a:buClr>
              <a:buSzPts val="4000"/>
              <a:buNone/>
            </a:pPr>
            <a:r>
              <a:rPr lang="en-GB" sz="2400" b="1" dirty="0">
                <a:latin typeface="+mn-lt"/>
                <a:ea typeface="Arial"/>
                <a:cs typeface="Arial"/>
                <a:sym typeface="Arial"/>
              </a:rPr>
              <a:t>Follow-up:</a:t>
            </a:r>
            <a:endParaRPr sz="2400" b="1" dirty="0">
              <a:latin typeface="+mn-lt"/>
              <a:ea typeface="Arial"/>
              <a:cs typeface="Arial"/>
              <a:sym typeface="Arial"/>
            </a:endParaRPr>
          </a:p>
          <a:p>
            <a:pPr marL="0" lvl="0" indent="0" algn="l" rtl="0">
              <a:lnSpc>
                <a:spcPct val="100000"/>
              </a:lnSpc>
              <a:spcBef>
                <a:spcPts val="0"/>
              </a:spcBef>
              <a:spcAft>
                <a:spcPts val="0"/>
              </a:spcAft>
              <a:buClr>
                <a:schemeClr val="accent1"/>
              </a:buClr>
              <a:buSzPts val="4000"/>
              <a:buNone/>
            </a:pPr>
            <a:endParaRPr sz="1600" b="1"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worked well and why?</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did you learn?</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would you like to explore next?</a:t>
            </a:r>
            <a:endParaRPr sz="1600" dirty="0">
              <a:latin typeface="+mn-lt"/>
              <a:ea typeface="Arial"/>
              <a:cs typeface="Arial"/>
              <a:sym typeface="Arial"/>
            </a:endParaRPr>
          </a:p>
          <a:p>
            <a:pPr marL="173038" lvl="0" indent="-173038" algn="l" rtl="0">
              <a:lnSpc>
                <a:spcPct val="100000"/>
              </a:lnSpc>
              <a:spcBef>
                <a:spcPts val="0"/>
              </a:spcBef>
              <a:spcAft>
                <a:spcPts val="0"/>
              </a:spcAft>
              <a:buSzPts val="1700"/>
              <a:buFont typeface="Arial"/>
              <a:buChar char="•"/>
            </a:pPr>
            <a:r>
              <a:rPr lang="en-GB" sz="1600" dirty="0">
                <a:latin typeface="+mn-lt"/>
                <a:ea typeface="Arial"/>
                <a:cs typeface="Arial"/>
                <a:sym typeface="Arial"/>
              </a:rPr>
              <a:t>What slowed you down?</a:t>
            </a:r>
            <a:endParaRPr sz="1600" dirty="0">
              <a:latin typeface="+mn-lt"/>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4"/>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500"/>
              <a:buNone/>
            </a:pPr>
            <a:r>
              <a:rPr lang="en-GB"/>
              <a:t>The double diamond and GROW model</a:t>
            </a:r>
            <a:r>
              <a:rPr lang="en-GB">
                <a:solidFill>
                  <a:schemeClr val="lt2"/>
                </a:solidFill>
              </a:rPr>
              <a:t>.</a:t>
            </a:r>
            <a:endParaRPr/>
          </a:p>
        </p:txBody>
      </p:sp>
      <p:sp>
        <p:nvSpPr>
          <p:cNvPr id="752" name="Google Shape;752;p74"/>
          <p:cNvSpPr txBox="1">
            <a:spLocks noGrp="1"/>
          </p:cNvSpPr>
          <p:nvPr>
            <p:ph type="body" idx="1"/>
          </p:nvPr>
        </p:nvSpPr>
        <p:spPr>
          <a:xfrm>
            <a:off x="395288" y="1019939"/>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1200"/>
              </a:spcAft>
              <a:buSzPts val="2200"/>
              <a:buNone/>
            </a:pPr>
            <a:r>
              <a:rPr lang="en-GB">
                <a:latin typeface="+mn-lt"/>
              </a:rPr>
              <a:t>Combining coaching techniques with two models.</a:t>
            </a:r>
            <a:endParaRPr>
              <a:latin typeface="+mn-lt"/>
            </a:endParaRPr>
          </a:p>
        </p:txBody>
      </p:sp>
      <p:sp>
        <p:nvSpPr>
          <p:cNvPr id="782" name="Google Shape;782;p74"/>
          <p:cNvSpPr/>
          <p:nvPr/>
        </p:nvSpPr>
        <p:spPr>
          <a:xfrm>
            <a:off x="2264108" y="1762981"/>
            <a:ext cx="1234800" cy="378139"/>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800" b="1" i="0" u="none" strike="noStrike" kern="1200" cap="none" spc="0" normalizeH="0" baseline="0" noProof="0" dirty="0">
                <a:ln>
                  <a:noFill/>
                </a:ln>
                <a:solidFill>
                  <a:srgbClr val="FFFFFF"/>
                </a:solidFill>
                <a:effectLst/>
                <a:uLnTx/>
                <a:uFillTx/>
                <a:latin typeface="TESCO Modern"/>
                <a:ea typeface="Arial"/>
                <a:cs typeface="Arial"/>
                <a:sym typeface="Arial"/>
              </a:rPr>
              <a:t>Goal</a:t>
            </a:r>
            <a:endParaRPr kumimoji="0" sz="18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83" name="Google Shape;783;p74"/>
          <p:cNvSpPr/>
          <p:nvPr/>
        </p:nvSpPr>
        <p:spPr>
          <a:xfrm>
            <a:off x="3590800" y="1762047"/>
            <a:ext cx="2478300" cy="378139"/>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800" b="1" i="0" u="none" strike="noStrike" kern="1200" cap="none" spc="0" normalizeH="0" baseline="0" noProof="0" dirty="0">
                <a:ln>
                  <a:noFill/>
                </a:ln>
                <a:solidFill>
                  <a:srgbClr val="FFFFFF"/>
                </a:solidFill>
                <a:effectLst/>
                <a:uLnTx/>
                <a:uFillTx/>
                <a:latin typeface="TESCO Modern"/>
                <a:ea typeface="Arial"/>
                <a:cs typeface="Arial"/>
                <a:sym typeface="Arial"/>
              </a:rPr>
              <a:t>Reality</a:t>
            </a:r>
            <a:endParaRPr kumimoji="0" sz="18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84" name="Google Shape;784;p74"/>
          <p:cNvSpPr/>
          <p:nvPr/>
        </p:nvSpPr>
        <p:spPr>
          <a:xfrm>
            <a:off x="6160650" y="1759963"/>
            <a:ext cx="2478300" cy="378139"/>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800" b="1" i="0" u="none" strike="noStrike" kern="1200" cap="none" spc="0" normalizeH="0" baseline="0" noProof="0" dirty="0">
                <a:ln>
                  <a:noFill/>
                </a:ln>
                <a:solidFill>
                  <a:srgbClr val="FFFFFF"/>
                </a:solidFill>
                <a:effectLst/>
                <a:uLnTx/>
                <a:uFillTx/>
                <a:latin typeface="TESCO Modern"/>
                <a:ea typeface="Arial"/>
                <a:cs typeface="Arial"/>
                <a:sym typeface="Arial"/>
              </a:rPr>
              <a:t>Options</a:t>
            </a:r>
            <a:endParaRPr kumimoji="0" sz="18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85" name="Google Shape;785;p74"/>
          <p:cNvSpPr/>
          <p:nvPr/>
        </p:nvSpPr>
        <p:spPr>
          <a:xfrm>
            <a:off x="8722193" y="1759838"/>
            <a:ext cx="1234800" cy="378139"/>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defTabSz="457200" rtl="0" eaLnBrk="1" fontAlgn="auto" latinLnBrk="0" hangingPunct="1">
              <a:lnSpc>
                <a:spcPct val="95000"/>
              </a:lnSpc>
              <a:spcBef>
                <a:spcPts val="0"/>
              </a:spcBef>
              <a:spcAft>
                <a:spcPts val="0"/>
              </a:spcAft>
              <a:buClr>
                <a:srgbClr val="FFFFFF"/>
              </a:buClr>
              <a:buSzPts val="2500"/>
              <a:buFont typeface="Arial"/>
              <a:buNone/>
              <a:tabLst/>
              <a:defRPr/>
            </a:pPr>
            <a:r>
              <a:rPr kumimoji="0" lang="en-GB" sz="1800" b="1" i="0" u="none" strike="noStrike" kern="1200" cap="none" spc="0" normalizeH="0" baseline="0" noProof="0" dirty="0">
                <a:ln>
                  <a:noFill/>
                </a:ln>
                <a:solidFill>
                  <a:srgbClr val="FFFFFF"/>
                </a:solidFill>
                <a:effectLst/>
                <a:uLnTx/>
                <a:uFillTx/>
                <a:latin typeface="TESCO Modern"/>
                <a:ea typeface="Arial"/>
                <a:cs typeface="Arial"/>
                <a:sym typeface="Arial"/>
              </a:rPr>
              <a:t>Will</a:t>
            </a:r>
            <a:endParaRPr kumimoji="0" sz="18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grpSp>
        <p:nvGrpSpPr>
          <p:cNvPr id="28" name="Group 27">
            <a:extLst>
              <a:ext uri="{FF2B5EF4-FFF2-40B4-BE49-F238E27FC236}">
                <a16:creationId xmlns:a16="http://schemas.microsoft.com/office/drawing/2014/main" id="{FCE82335-CD35-8095-6872-9D75DCB65A1A}"/>
              </a:ext>
            </a:extLst>
          </p:cNvPr>
          <p:cNvGrpSpPr/>
          <p:nvPr/>
        </p:nvGrpSpPr>
        <p:grpSpPr>
          <a:xfrm>
            <a:off x="2301944" y="1832430"/>
            <a:ext cx="7706178" cy="3952632"/>
            <a:chOff x="2301944" y="1600933"/>
            <a:chExt cx="7706178" cy="3952632"/>
          </a:xfrm>
        </p:grpSpPr>
        <p:sp>
          <p:nvSpPr>
            <p:cNvPr id="755" name="Google Shape;755;p74"/>
            <p:cNvSpPr txBox="1"/>
            <p:nvPr/>
          </p:nvSpPr>
          <p:spPr>
            <a:xfrm rot="-2700779">
              <a:off x="2149859" y="2922939"/>
              <a:ext cx="2809689"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200" b="1" i="0" u="none" strike="noStrike" kern="1200" cap="none" spc="0" normalizeH="0" baseline="0" noProof="0" dirty="0">
                  <a:ln>
                    <a:noFill/>
                  </a:ln>
                  <a:solidFill>
                    <a:srgbClr val="00539F"/>
                  </a:solidFill>
                  <a:effectLst/>
                  <a:uLnTx/>
                  <a:uFillTx/>
                  <a:latin typeface="TESCO Modern"/>
                  <a:ea typeface="Arial"/>
                  <a:cs typeface="Arial"/>
                  <a:sym typeface="Arial"/>
                </a:rPr>
                <a:t>Explore challenge</a:t>
              </a:r>
              <a:endParaRPr kumimoji="0" sz="12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sp>
          <p:nvSpPr>
            <p:cNvPr id="756" name="Google Shape;756;p74"/>
            <p:cNvSpPr txBox="1"/>
            <p:nvPr/>
          </p:nvSpPr>
          <p:spPr>
            <a:xfrm rot="2699221">
              <a:off x="3979201" y="2822610"/>
              <a:ext cx="2809689"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200" b="1" i="0" u="none" strike="noStrike" kern="1200" cap="none" spc="0" normalizeH="0" baseline="0" noProof="0" dirty="0">
                  <a:ln>
                    <a:noFill/>
                  </a:ln>
                  <a:solidFill>
                    <a:srgbClr val="00539F"/>
                  </a:solidFill>
                  <a:effectLst/>
                  <a:uLnTx/>
                  <a:uFillTx/>
                  <a:latin typeface="TESCO Modern"/>
                  <a:ea typeface="Arial"/>
                  <a:cs typeface="Arial"/>
                  <a:sym typeface="Arial"/>
                </a:rPr>
                <a:t>Prioritise problems</a:t>
              </a:r>
              <a:endParaRPr kumimoji="0" sz="12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sp>
          <p:nvSpPr>
            <p:cNvPr id="757" name="Google Shape;757;p74"/>
            <p:cNvSpPr txBox="1"/>
            <p:nvPr/>
          </p:nvSpPr>
          <p:spPr>
            <a:xfrm rot="-2700779">
              <a:off x="5418316" y="2868953"/>
              <a:ext cx="2809689"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200" b="1" i="0" u="none" strike="noStrike" kern="1200" cap="none" spc="0" normalizeH="0" baseline="0" noProof="0" dirty="0">
                  <a:ln>
                    <a:noFill/>
                  </a:ln>
                  <a:solidFill>
                    <a:srgbClr val="00539F"/>
                  </a:solidFill>
                  <a:effectLst/>
                  <a:uLnTx/>
                  <a:uFillTx/>
                  <a:latin typeface="TESCO Modern"/>
                  <a:ea typeface="Arial"/>
                  <a:cs typeface="Arial"/>
                  <a:sym typeface="Arial"/>
                </a:rPr>
                <a:t>Idea generation</a:t>
              </a:r>
              <a:endParaRPr kumimoji="0" sz="1200" b="1" i="0" u="none" strike="noStrike" kern="1200" cap="none" spc="0" normalizeH="0" baseline="0" noProof="0" dirty="0">
                <a:ln>
                  <a:noFill/>
                </a:ln>
                <a:solidFill>
                  <a:srgbClr val="00539F"/>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2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sp>
          <p:nvSpPr>
            <p:cNvPr id="758" name="Google Shape;758;p74"/>
            <p:cNvSpPr txBox="1"/>
            <p:nvPr/>
          </p:nvSpPr>
          <p:spPr>
            <a:xfrm rot="2699221">
              <a:off x="7198433" y="2829315"/>
              <a:ext cx="2809689"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200" b="1" i="0" u="none" strike="noStrike" kern="1200" cap="none" spc="0" normalizeH="0" baseline="0" noProof="0" dirty="0">
                  <a:ln>
                    <a:noFill/>
                  </a:ln>
                  <a:solidFill>
                    <a:srgbClr val="00539F"/>
                  </a:solidFill>
                  <a:effectLst/>
                  <a:uLnTx/>
                  <a:uFillTx/>
                  <a:latin typeface="TESCO Modern"/>
                  <a:ea typeface="Arial"/>
                  <a:cs typeface="Arial"/>
                  <a:sym typeface="Arial"/>
                </a:rPr>
                <a:t>Prioritise solution &amp; commit</a:t>
              </a:r>
              <a:endParaRPr kumimoji="0" sz="12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grpSp>
          <p:nvGrpSpPr>
            <p:cNvPr id="27" name="Group 26">
              <a:extLst>
                <a:ext uri="{FF2B5EF4-FFF2-40B4-BE49-F238E27FC236}">
                  <a16:creationId xmlns:a16="http://schemas.microsoft.com/office/drawing/2014/main" id="{0A204287-1A39-8EA6-8D16-3F5888D85046}"/>
                </a:ext>
              </a:extLst>
            </p:cNvPr>
            <p:cNvGrpSpPr/>
            <p:nvPr/>
          </p:nvGrpSpPr>
          <p:grpSpPr>
            <a:xfrm>
              <a:off x="2301944" y="2291850"/>
              <a:ext cx="7668274" cy="3261715"/>
              <a:chOff x="2301944" y="2291850"/>
              <a:chExt cx="7668274" cy="3261715"/>
            </a:xfrm>
          </p:grpSpPr>
          <p:grpSp>
            <p:nvGrpSpPr>
              <p:cNvPr id="8" name="Group 7">
                <a:extLst>
                  <a:ext uri="{FF2B5EF4-FFF2-40B4-BE49-F238E27FC236}">
                    <a16:creationId xmlns:a16="http://schemas.microsoft.com/office/drawing/2014/main" id="{04247D5B-1747-4242-E694-C5D2544FA7E6}"/>
                  </a:ext>
                </a:extLst>
              </p:cNvPr>
              <p:cNvGrpSpPr/>
              <p:nvPr/>
            </p:nvGrpSpPr>
            <p:grpSpPr>
              <a:xfrm flipH="1">
                <a:off x="2902549" y="2344635"/>
                <a:ext cx="4855056" cy="3208930"/>
                <a:chOff x="4509683" y="2344581"/>
                <a:chExt cx="4855056" cy="3208930"/>
              </a:xfrm>
              <a:solidFill>
                <a:schemeClr val="bg1"/>
              </a:solidFill>
            </p:grpSpPr>
            <p:sp>
              <p:nvSpPr>
                <p:cNvPr id="9" name="Isosceles Triangle 8">
                  <a:extLst>
                    <a:ext uri="{FF2B5EF4-FFF2-40B4-BE49-F238E27FC236}">
                      <a16:creationId xmlns:a16="http://schemas.microsoft.com/office/drawing/2014/main" id="{A44EC176-6DAE-D329-8428-2FC0510D4CC9}"/>
                    </a:ext>
                  </a:extLst>
                </p:cNvPr>
                <p:cNvSpPr/>
                <p:nvPr/>
              </p:nvSpPr>
              <p:spPr>
                <a:xfrm rot="5400000">
                  <a:off x="3722980" y="3131284"/>
                  <a:ext cx="3208930" cy="1635524"/>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sp>
              <p:nvSpPr>
                <p:cNvPr id="10" name="Isosceles Triangle 9">
                  <a:extLst>
                    <a:ext uri="{FF2B5EF4-FFF2-40B4-BE49-F238E27FC236}">
                      <a16:creationId xmlns:a16="http://schemas.microsoft.com/office/drawing/2014/main" id="{6D18DCE8-BB3D-2E6C-2A46-37B5BFE56009}"/>
                    </a:ext>
                  </a:extLst>
                </p:cNvPr>
                <p:cNvSpPr/>
                <p:nvPr/>
              </p:nvSpPr>
              <p:spPr>
                <a:xfrm rot="5400000">
                  <a:off x="6942512" y="3131284"/>
                  <a:ext cx="3208930" cy="1635524"/>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grpSp>
          <p:grpSp>
            <p:nvGrpSpPr>
              <p:cNvPr id="7" name="Group 6">
                <a:extLst>
                  <a:ext uri="{FF2B5EF4-FFF2-40B4-BE49-F238E27FC236}">
                    <a16:creationId xmlns:a16="http://schemas.microsoft.com/office/drawing/2014/main" id="{8B4F9922-1C81-785A-BC15-EF803BF6A600}"/>
                  </a:ext>
                </a:extLst>
              </p:cNvPr>
              <p:cNvGrpSpPr/>
              <p:nvPr/>
            </p:nvGrpSpPr>
            <p:grpSpPr>
              <a:xfrm>
                <a:off x="4509683" y="2344581"/>
                <a:ext cx="4855056" cy="3208930"/>
                <a:chOff x="4509683" y="2344581"/>
                <a:chExt cx="4855056" cy="3208930"/>
              </a:xfrm>
            </p:grpSpPr>
            <p:sp>
              <p:nvSpPr>
                <p:cNvPr id="5" name="Isosceles Triangle 4">
                  <a:extLst>
                    <a:ext uri="{FF2B5EF4-FFF2-40B4-BE49-F238E27FC236}">
                      <a16:creationId xmlns:a16="http://schemas.microsoft.com/office/drawing/2014/main" id="{14F1C6A5-E037-E2E8-0359-278D59C8354A}"/>
                    </a:ext>
                  </a:extLst>
                </p:cNvPr>
                <p:cNvSpPr/>
                <p:nvPr/>
              </p:nvSpPr>
              <p:spPr>
                <a:xfrm rot="5400000">
                  <a:off x="3722980" y="3131284"/>
                  <a:ext cx="3208930" cy="1635524"/>
                </a:xfrm>
                <a:prstGeom prs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sp>
              <p:nvSpPr>
                <p:cNvPr id="6" name="Isosceles Triangle 5">
                  <a:extLst>
                    <a:ext uri="{FF2B5EF4-FFF2-40B4-BE49-F238E27FC236}">
                      <a16:creationId xmlns:a16="http://schemas.microsoft.com/office/drawing/2014/main" id="{5AC29E79-2A2B-D51A-81DD-112F0D4FE93B}"/>
                    </a:ext>
                  </a:extLst>
                </p:cNvPr>
                <p:cNvSpPr/>
                <p:nvPr/>
              </p:nvSpPr>
              <p:spPr>
                <a:xfrm rot="5400000">
                  <a:off x="6942512" y="3131284"/>
                  <a:ext cx="3208930" cy="1635524"/>
                </a:xfrm>
                <a:prstGeom prs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grpSp>
          <p:sp>
            <p:nvSpPr>
              <p:cNvPr id="753" name="Google Shape;753;p74"/>
              <p:cNvSpPr/>
              <p:nvPr/>
            </p:nvSpPr>
            <p:spPr>
              <a:xfrm>
                <a:off x="2909196" y="2334511"/>
                <a:ext cx="3216600" cy="3219000"/>
              </a:xfrm>
              <a:prstGeom prst="diamond">
                <a:avLst/>
              </a:prstGeom>
              <a:noFill/>
              <a:ln w="571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8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754" name="Google Shape;754;p74"/>
              <p:cNvSpPr/>
              <p:nvPr/>
            </p:nvSpPr>
            <p:spPr>
              <a:xfrm>
                <a:off x="6125933" y="2334511"/>
                <a:ext cx="3216600" cy="3219000"/>
              </a:xfrm>
              <a:prstGeom prst="diamond">
                <a:avLst/>
              </a:prstGeom>
              <a:noFill/>
              <a:ln w="571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8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760" name="Google Shape;760;p74"/>
              <p:cNvSpPr txBox="1"/>
              <p:nvPr/>
            </p:nvSpPr>
            <p:spPr>
              <a:xfrm rot="367">
                <a:off x="3117348" y="3807304"/>
                <a:ext cx="2809800" cy="2733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Explore and understand</a:t>
                </a:r>
                <a:endParaRPr kumimoji="0" sz="15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500"/>
                  <a:buFont typeface="Arial"/>
                  <a:buNone/>
                  <a:tabLst/>
                  <a:defRPr/>
                </a:pPr>
                <a:r>
                  <a:rPr kumimoji="0" lang="en-GB" sz="1500" b="1" i="0" u="none" strike="noStrike" kern="1200" cap="none" spc="0" normalizeH="0" baseline="0" noProof="0" dirty="0">
                    <a:ln>
                      <a:noFill/>
                    </a:ln>
                    <a:solidFill>
                      <a:srgbClr val="E81C2D"/>
                    </a:solidFill>
                    <a:effectLst/>
                    <a:uLnTx/>
                    <a:uFillTx/>
                    <a:latin typeface="TESCO Modern"/>
                    <a:ea typeface="Arial"/>
                    <a:cs typeface="Arial"/>
                    <a:sym typeface="Arial"/>
                  </a:rPr>
                  <a:t>problem</a:t>
                </a:r>
                <a:endParaRPr kumimoji="0" sz="1500" b="1" i="0" u="none" strike="noStrike" kern="1200" cap="none" spc="0" normalizeH="0" baseline="0" noProof="0" dirty="0">
                  <a:ln>
                    <a:noFill/>
                  </a:ln>
                  <a:solidFill>
                    <a:srgbClr val="E81C2D"/>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sp>
            <p:nvSpPr>
              <p:cNvPr id="761" name="Google Shape;761;p74"/>
              <p:cNvSpPr txBox="1"/>
              <p:nvPr/>
            </p:nvSpPr>
            <p:spPr>
              <a:xfrm rot="367">
                <a:off x="6329322" y="3807304"/>
                <a:ext cx="2809800" cy="2733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Ideate and commit</a:t>
                </a:r>
                <a:endParaRPr kumimoji="0" sz="15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to </a:t>
                </a:r>
                <a:r>
                  <a:rPr kumimoji="0" lang="en-GB" sz="1500" b="1" i="0" u="none" strike="noStrike" kern="1200" cap="none" spc="0" normalizeH="0" baseline="0" noProof="0" dirty="0">
                    <a:ln>
                      <a:noFill/>
                    </a:ln>
                    <a:solidFill>
                      <a:srgbClr val="E81C2D"/>
                    </a:solidFill>
                    <a:effectLst/>
                    <a:uLnTx/>
                    <a:uFillTx/>
                    <a:latin typeface="TESCO Modern"/>
                    <a:ea typeface="Arial"/>
                    <a:cs typeface="Arial"/>
                    <a:sym typeface="Arial"/>
                  </a:rPr>
                  <a:t>solution</a:t>
                </a:r>
                <a:endParaRPr kumimoji="0" sz="1500" b="1" i="0" u="none" strike="noStrike" kern="1200" cap="none" spc="0" normalizeH="0" baseline="0" noProof="0" dirty="0">
                  <a:ln>
                    <a:noFill/>
                  </a:ln>
                  <a:solidFill>
                    <a:srgbClr val="E81C2D"/>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sp>
            <p:nvSpPr>
              <p:cNvPr id="762" name="Google Shape;762;p74"/>
              <p:cNvSpPr txBox="1"/>
              <p:nvPr/>
            </p:nvSpPr>
            <p:spPr>
              <a:xfrm rot="835">
                <a:off x="5498126" y="4974116"/>
                <a:ext cx="1234800" cy="2733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Problems Defined + </a:t>
                </a:r>
                <a:endParaRPr kumimoji="0" sz="15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539F"/>
                  </a:buClr>
                  <a:buSzPts val="1500"/>
                  <a:buFont typeface="Arial"/>
                  <a:buNone/>
                  <a:tabLst/>
                  <a:defRPr/>
                </a:pPr>
                <a:r>
                  <a:rPr kumimoji="0" lang="en-GB" sz="1500" b="1" i="0" u="none" strike="noStrike" kern="1200" cap="none" spc="0" normalizeH="0" baseline="0" noProof="0" dirty="0">
                    <a:ln>
                      <a:noFill/>
                    </a:ln>
                    <a:solidFill>
                      <a:srgbClr val="E81C2D"/>
                    </a:solidFill>
                    <a:effectLst/>
                    <a:uLnTx/>
                    <a:uFillTx/>
                    <a:latin typeface="TESCO Modern"/>
                    <a:ea typeface="Arial"/>
                    <a:cs typeface="Arial"/>
                    <a:sym typeface="Arial"/>
                  </a:rPr>
                  <a:t>Prioritised</a:t>
                </a:r>
                <a:endParaRPr kumimoji="0" sz="1500" b="1" i="0" u="none" strike="noStrike" kern="1200" cap="none" spc="0" normalizeH="0" baseline="0" noProof="0" dirty="0">
                  <a:ln>
                    <a:noFill/>
                  </a:ln>
                  <a:solidFill>
                    <a:srgbClr val="E81C2D"/>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sp>
            <p:nvSpPr>
              <p:cNvPr id="766" name="Google Shape;766;p74"/>
              <p:cNvSpPr txBox="1"/>
              <p:nvPr/>
            </p:nvSpPr>
            <p:spPr>
              <a:xfrm rot="835">
                <a:off x="2301944" y="4974116"/>
                <a:ext cx="1234800" cy="2733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Problem &amp; GOAL</a:t>
                </a:r>
                <a:endParaRPr kumimoji="0" sz="15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E81C2D"/>
                    </a:solidFill>
                    <a:effectLst/>
                    <a:uLnTx/>
                    <a:uFillTx/>
                    <a:latin typeface="TESCO Modern"/>
                    <a:ea typeface="Arial"/>
                    <a:cs typeface="Arial"/>
                    <a:sym typeface="Arial"/>
                  </a:rPr>
                  <a:t>Identified</a:t>
                </a:r>
                <a:endParaRPr kumimoji="0" sz="1500" b="0" i="0" u="none" strike="noStrike" kern="1200" cap="none" spc="0" normalizeH="0" baseline="0" noProof="0" dirty="0">
                  <a:ln>
                    <a:noFill/>
                  </a:ln>
                  <a:solidFill>
                    <a:srgbClr val="E81C2D"/>
                  </a:solidFill>
                  <a:effectLst/>
                  <a:uLnTx/>
                  <a:uFillTx/>
                  <a:latin typeface="TESCO Modern"/>
                  <a:ea typeface="Arial"/>
                  <a:cs typeface="Arial"/>
                  <a:sym typeface="Arial"/>
                </a:endParaRPr>
              </a:p>
            </p:txBody>
          </p:sp>
          <p:sp>
            <p:nvSpPr>
              <p:cNvPr id="767" name="Google Shape;767;p74"/>
              <p:cNvSpPr txBox="1"/>
              <p:nvPr/>
            </p:nvSpPr>
            <p:spPr>
              <a:xfrm rot="835">
                <a:off x="8735418" y="4974116"/>
                <a:ext cx="1234800" cy="2733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Solution(s)</a:t>
                </a:r>
                <a:endParaRPr kumimoji="0" sz="15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1" i="0" u="none" strike="noStrike" kern="1200" cap="none" spc="0" normalizeH="0" baseline="0" noProof="0" dirty="0">
                    <a:ln>
                      <a:noFill/>
                    </a:ln>
                    <a:solidFill>
                      <a:srgbClr val="6E6767"/>
                    </a:solidFill>
                    <a:effectLst/>
                    <a:uLnTx/>
                    <a:uFillTx/>
                    <a:latin typeface="TESCO Modern"/>
                    <a:ea typeface="Arial"/>
                    <a:cs typeface="Arial"/>
                    <a:sym typeface="Arial"/>
                  </a:rPr>
                  <a:t>+ Plan to </a:t>
                </a:r>
                <a:r>
                  <a:rPr kumimoji="0" lang="en-GB" sz="1500" b="1" i="0" u="none" strike="noStrike" kern="1200" cap="none" spc="0" normalizeH="0" baseline="0" noProof="0" dirty="0">
                    <a:ln>
                      <a:noFill/>
                    </a:ln>
                    <a:solidFill>
                      <a:srgbClr val="E81C2D"/>
                    </a:solidFill>
                    <a:effectLst/>
                    <a:uLnTx/>
                    <a:uFillTx/>
                    <a:latin typeface="TESCO Modern"/>
                    <a:ea typeface="Arial"/>
                    <a:cs typeface="Arial"/>
                    <a:sym typeface="Arial"/>
                  </a:rPr>
                  <a:t>Deliver</a:t>
                </a:r>
                <a:endParaRPr kumimoji="0" sz="1500" b="1" i="0" u="none" strike="noStrike" kern="1200" cap="none" spc="0" normalizeH="0" baseline="0" noProof="0" dirty="0">
                  <a:ln>
                    <a:noFill/>
                  </a:ln>
                  <a:solidFill>
                    <a:srgbClr val="E81C2D"/>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dirty="0">
                  <a:ln>
                    <a:noFill/>
                  </a:ln>
                  <a:solidFill>
                    <a:srgbClr val="000000"/>
                  </a:solidFill>
                  <a:effectLst/>
                  <a:uLnTx/>
                  <a:uFillTx/>
                  <a:latin typeface="TESCO Modern"/>
                  <a:ea typeface="Arial"/>
                  <a:cs typeface="Arial"/>
                  <a:sym typeface="Arial"/>
                </a:endParaRPr>
              </a:p>
            </p:txBody>
          </p:sp>
          <p:sp>
            <p:nvSpPr>
              <p:cNvPr id="768" name="Google Shape;768;p74"/>
              <p:cNvSpPr/>
              <p:nvPr/>
            </p:nvSpPr>
            <p:spPr>
              <a:xfrm>
                <a:off x="2789452" y="3814017"/>
                <a:ext cx="259816" cy="259816"/>
              </a:xfrm>
              <a:prstGeom prst="ellipse">
                <a:avLst/>
              </a:prstGeom>
              <a:solidFill>
                <a:schemeClr val="bg2"/>
              </a:solidFill>
              <a:ln w="571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800" b="0" i="0" u="none" strike="noStrike" kern="1200" cap="none" spc="0" normalizeH="0" baseline="0" noProof="0">
                  <a:ln>
                    <a:noFill/>
                  </a:ln>
                  <a:solidFill>
                    <a:srgbClr val="D72685"/>
                  </a:solidFill>
                  <a:effectLst/>
                  <a:highlight>
                    <a:srgbClr val="D72685"/>
                  </a:highlight>
                  <a:uLnTx/>
                  <a:uFillTx/>
                  <a:latin typeface="TESCO Modern"/>
                  <a:ea typeface="Arial"/>
                  <a:cs typeface="Arial"/>
                  <a:sym typeface="Arial"/>
                </a:endParaRPr>
              </a:p>
            </p:txBody>
          </p:sp>
          <p:sp>
            <p:nvSpPr>
              <p:cNvPr id="769" name="Google Shape;769;p74"/>
              <p:cNvSpPr/>
              <p:nvPr/>
            </p:nvSpPr>
            <p:spPr>
              <a:xfrm>
                <a:off x="5985624" y="3814017"/>
                <a:ext cx="259816" cy="259816"/>
              </a:xfrm>
              <a:prstGeom prst="ellipse">
                <a:avLst/>
              </a:prstGeom>
              <a:solidFill>
                <a:schemeClr val="bg2"/>
              </a:solidFill>
              <a:ln w="571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800" b="0" i="0" u="none" strike="noStrike" kern="1200" cap="none" spc="0" normalizeH="0" baseline="0" noProof="0">
                  <a:ln>
                    <a:noFill/>
                  </a:ln>
                  <a:solidFill>
                    <a:srgbClr val="D72685"/>
                  </a:solidFill>
                  <a:effectLst/>
                  <a:highlight>
                    <a:srgbClr val="D72685"/>
                  </a:highlight>
                  <a:uLnTx/>
                  <a:uFillTx/>
                  <a:latin typeface="TESCO Modern"/>
                  <a:ea typeface="Arial"/>
                  <a:cs typeface="Arial"/>
                  <a:sym typeface="Arial"/>
                </a:endParaRPr>
              </a:p>
            </p:txBody>
          </p:sp>
          <p:sp>
            <p:nvSpPr>
              <p:cNvPr id="770" name="Google Shape;770;p74"/>
              <p:cNvSpPr/>
              <p:nvPr/>
            </p:nvSpPr>
            <p:spPr>
              <a:xfrm>
                <a:off x="9222915" y="3814017"/>
                <a:ext cx="259816" cy="259816"/>
              </a:xfrm>
              <a:prstGeom prst="ellipse">
                <a:avLst/>
              </a:prstGeom>
              <a:solidFill>
                <a:schemeClr val="bg2"/>
              </a:solidFill>
              <a:ln w="571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539F"/>
                  </a:buClr>
                  <a:buSzPts val="1800"/>
                  <a:buFont typeface="Arial"/>
                  <a:buNone/>
                  <a:tabLst/>
                  <a:defRPr/>
                </a:pPr>
                <a:endParaRPr kumimoji="0" sz="1800" b="0" i="0" u="none" strike="noStrike" kern="1200" cap="none" spc="0" normalizeH="0" baseline="0" noProof="0">
                  <a:ln>
                    <a:noFill/>
                  </a:ln>
                  <a:solidFill>
                    <a:srgbClr val="D72685"/>
                  </a:solidFill>
                  <a:effectLst/>
                  <a:highlight>
                    <a:srgbClr val="D72685"/>
                  </a:highlight>
                  <a:uLnTx/>
                  <a:uFillTx/>
                  <a:latin typeface="TESCO Modern"/>
                  <a:ea typeface="Arial"/>
                  <a:cs typeface="Arial"/>
                  <a:sym typeface="Arial"/>
                </a:endParaRPr>
              </a:p>
            </p:txBody>
          </p:sp>
          <p:cxnSp>
            <p:nvCxnSpPr>
              <p:cNvPr id="771" name="Google Shape;771;p74"/>
              <p:cNvCxnSpPr>
                <a:cxnSpLocks/>
                <a:stCxn id="768" idx="4"/>
                <a:endCxn id="766" idx="0"/>
              </p:cNvCxnSpPr>
              <p:nvPr/>
            </p:nvCxnSpPr>
            <p:spPr>
              <a:xfrm>
                <a:off x="2919360" y="4073833"/>
                <a:ext cx="17" cy="900283"/>
              </a:xfrm>
              <a:prstGeom prst="straightConnector1">
                <a:avLst/>
              </a:prstGeom>
              <a:noFill/>
              <a:ln w="19050" cap="flat" cmpd="sng">
                <a:solidFill>
                  <a:schemeClr val="tx2"/>
                </a:solidFill>
                <a:prstDash val="dash"/>
                <a:round/>
                <a:headEnd type="none" w="sm" len="sm"/>
                <a:tailEnd type="none" w="sm" len="sm"/>
              </a:ln>
            </p:spPr>
          </p:cxnSp>
          <p:cxnSp>
            <p:nvCxnSpPr>
              <p:cNvPr id="772" name="Google Shape;772;p74"/>
              <p:cNvCxnSpPr>
                <a:cxnSpLocks/>
                <a:stCxn id="770" idx="4"/>
                <a:endCxn id="767" idx="0"/>
              </p:cNvCxnSpPr>
              <p:nvPr/>
            </p:nvCxnSpPr>
            <p:spPr>
              <a:xfrm>
                <a:off x="9352823" y="4073833"/>
                <a:ext cx="28" cy="900283"/>
              </a:xfrm>
              <a:prstGeom prst="straightConnector1">
                <a:avLst/>
              </a:prstGeom>
              <a:noFill/>
              <a:ln w="19050" cap="flat" cmpd="sng">
                <a:solidFill>
                  <a:schemeClr val="tx2"/>
                </a:solidFill>
                <a:prstDash val="dash"/>
                <a:round/>
                <a:headEnd type="none" w="sm" len="sm"/>
                <a:tailEnd type="none" w="sm" len="sm"/>
              </a:ln>
            </p:spPr>
          </p:cxnSp>
          <p:cxnSp>
            <p:nvCxnSpPr>
              <p:cNvPr id="773" name="Google Shape;773;p74"/>
              <p:cNvCxnSpPr>
                <a:cxnSpLocks/>
                <a:stCxn id="769" idx="4"/>
                <a:endCxn id="762" idx="0"/>
              </p:cNvCxnSpPr>
              <p:nvPr/>
            </p:nvCxnSpPr>
            <p:spPr>
              <a:xfrm>
                <a:off x="6115532" y="4073833"/>
                <a:ext cx="27" cy="900283"/>
              </a:xfrm>
              <a:prstGeom prst="straightConnector1">
                <a:avLst/>
              </a:prstGeom>
              <a:noFill/>
              <a:ln w="19050" cap="flat" cmpd="sng">
                <a:solidFill>
                  <a:schemeClr val="tx2"/>
                </a:solidFill>
                <a:prstDash val="dash"/>
                <a:round/>
                <a:headEnd type="none" w="sm" len="sm"/>
                <a:tailEnd type="none" w="sm" len="sm"/>
              </a:ln>
            </p:spPr>
          </p:cxnSp>
          <p:grpSp>
            <p:nvGrpSpPr>
              <p:cNvPr id="12" name="Group 11">
                <a:extLst>
                  <a:ext uri="{FF2B5EF4-FFF2-40B4-BE49-F238E27FC236}">
                    <a16:creationId xmlns:a16="http://schemas.microsoft.com/office/drawing/2014/main" id="{9CCCC183-4C96-6EE5-A8F9-E305C4E4B8B4}"/>
                  </a:ext>
                </a:extLst>
              </p:cNvPr>
              <p:cNvGrpSpPr/>
              <p:nvPr/>
            </p:nvGrpSpPr>
            <p:grpSpPr>
              <a:xfrm>
                <a:off x="3283296" y="2291856"/>
                <a:ext cx="2902977" cy="2895726"/>
                <a:chOff x="3283296" y="2291856"/>
                <a:chExt cx="2902977" cy="2895726"/>
              </a:xfrm>
            </p:grpSpPr>
            <p:sp>
              <p:nvSpPr>
                <p:cNvPr id="763" name="Google Shape;763;p74"/>
                <p:cNvSpPr txBox="1"/>
                <p:nvPr/>
              </p:nvSpPr>
              <p:spPr>
                <a:xfrm rot="2699221">
                  <a:off x="3901410" y="3253790"/>
                  <a:ext cx="2284863"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000" b="1" i="0" u="none" strike="noStrike" kern="1200" cap="none" spc="0" normalizeH="0" baseline="0" noProof="0" dirty="0">
                      <a:ln>
                        <a:noFill/>
                      </a:ln>
                      <a:solidFill>
                        <a:srgbClr val="6E6767"/>
                      </a:solidFill>
                      <a:effectLst/>
                      <a:uLnTx/>
                      <a:uFillTx/>
                      <a:latin typeface="TESCO Modern"/>
                      <a:ea typeface="Arial"/>
                      <a:cs typeface="Arial"/>
                      <a:sym typeface="Arial"/>
                    </a:rPr>
                    <a:t>Convergent</a:t>
                  </a:r>
                  <a:endParaRPr kumimoji="0" sz="10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000" b="0" i="0" u="none" strike="noStrike" kern="1200" cap="none" spc="0" normalizeH="0" baseline="0" noProof="0" dirty="0">
                    <a:ln>
                      <a:noFill/>
                    </a:ln>
                    <a:solidFill>
                      <a:srgbClr val="6E6767"/>
                    </a:solidFill>
                    <a:effectLst/>
                    <a:uLnTx/>
                    <a:uFillTx/>
                    <a:latin typeface="TESCO Modern"/>
                    <a:ea typeface="Arial"/>
                    <a:cs typeface="Arial"/>
                    <a:sym typeface="Arial"/>
                  </a:endParaRPr>
                </a:p>
              </p:txBody>
            </p:sp>
            <p:sp>
              <p:nvSpPr>
                <p:cNvPr id="764" name="Google Shape;764;p74"/>
                <p:cNvSpPr txBox="1"/>
                <p:nvPr/>
              </p:nvSpPr>
              <p:spPr>
                <a:xfrm rot="-2700779">
                  <a:off x="2856916" y="3263627"/>
                  <a:ext cx="2217191"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000" b="1" i="0" u="none" strike="noStrike" kern="1200" cap="none" spc="0" normalizeH="0" baseline="0" noProof="0" dirty="0">
                      <a:ln>
                        <a:noFill/>
                      </a:ln>
                      <a:solidFill>
                        <a:srgbClr val="6E6767"/>
                      </a:solidFill>
                      <a:effectLst/>
                      <a:uLnTx/>
                      <a:uFillTx/>
                      <a:latin typeface="TESCO Modern"/>
                      <a:ea typeface="Arial"/>
                      <a:cs typeface="Arial"/>
                      <a:sym typeface="Arial"/>
                    </a:rPr>
                    <a:t>Divergent</a:t>
                  </a:r>
                  <a:endParaRPr kumimoji="0" sz="10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000" b="0" i="0" u="none" strike="noStrike" kern="1200" cap="none" spc="0" normalizeH="0" baseline="0" noProof="0" dirty="0">
                    <a:ln>
                      <a:noFill/>
                    </a:ln>
                    <a:solidFill>
                      <a:srgbClr val="6E6767"/>
                    </a:solidFill>
                    <a:effectLst/>
                    <a:uLnTx/>
                    <a:uFillTx/>
                    <a:latin typeface="TESCO Modern"/>
                    <a:ea typeface="Arial"/>
                    <a:cs typeface="Arial"/>
                    <a:sym typeface="Arial"/>
                  </a:endParaRPr>
                </a:p>
              </p:txBody>
            </p:sp>
            <p:cxnSp>
              <p:nvCxnSpPr>
                <p:cNvPr id="774" name="Google Shape;774;p74"/>
                <p:cNvCxnSpPr/>
                <p:nvPr/>
              </p:nvCxnSpPr>
              <p:spPr>
                <a:xfrm rot="10800000" flipH="1">
                  <a:off x="3283296" y="2692954"/>
                  <a:ext cx="1116300" cy="1116300"/>
                </a:xfrm>
                <a:prstGeom prst="straightConnector1">
                  <a:avLst/>
                </a:prstGeom>
                <a:noFill/>
                <a:ln w="9525" cap="flat" cmpd="sng">
                  <a:solidFill>
                    <a:schemeClr val="tx2"/>
                  </a:solidFill>
                  <a:prstDash val="solid"/>
                  <a:round/>
                  <a:headEnd type="none" w="sm" len="sm"/>
                  <a:tailEnd type="triangle" w="med" len="med"/>
                </a:ln>
              </p:spPr>
            </p:cxnSp>
            <p:cxnSp>
              <p:nvCxnSpPr>
                <p:cNvPr id="775" name="Google Shape;775;p74"/>
                <p:cNvCxnSpPr/>
                <p:nvPr/>
              </p:nvCxnSpPr>
              <p:spPr>
                <a:xfrm rot="-5400000" flipH="1">
                  <a:off x="3283296" y="4071282"/>
                  <a:ext cx="1116300" cy="1116300"/>
                </a:xfrm>
                <a:prstGeom prst="straightConnector1">
                  <a:avLst/>
                </a:prstGeom>
                <a:noFill/>
                <a:ln w="9525" cap="flat" cmpd="sng">
                  <a:solidFill>
                    <a:schemeClr val="tx2"/>
                  </a:solidFill>
                  <a:prstDash val="solid"/>
                  <a:round/>
                  <a:headEnd type="none" w="sm" len="sm"/>
                  <a:tailEnd type="triangle" w="med" len="med"/>
                </a:ln>
              </p:spPr>
            </p:cxnSp>
            <p:cxnSp>
              <p:nvCxnSpPr>
                <p:cNvPr id="776" name="Google Shape;776;p74"/>
                <p:cNvCxnSpPr/>
                <p:nvPr/>
              </p:nvCxnSpPr>
              <p:spPr>
                <a:xfrm rot="-5400000" flipH="1">
                  <a:off x="4614913" y="2697756"/>
                  <a:ext cx="1116300" cy="1116300"/>
                </a:xfrm>
                <a:prstGeom prst="straightConnector1">
                  <a:avLst/>
                </a:prstGeom>
                <a:noFill/>
                <a:ln w="9525" cap="flat" cmpd="sng">
                  <a:solidFill>
                    <a:schemeClr val="tx2"/>
                  </a:solidFill>
                  <a:prstDash val="solid"/>
                  <a:round/>
                  <a:headEnd type="none" w="sm" len="sm"/>
                  <a:tailEnd type="triangle" w="med" len="med"/>
                </a:ln>
              </p:spPr>
            </p:cxnSp>
            <p:cxnSp>
              <p:nvCxnSpPr>
                <p:cNvPr id="777" name="Google Shape;777;p74"/>
                <p:cNvCxnSpPr>
                  <a:cxnSpLocks/>
                </p:cNvCxnSpPr>
                <p:nvPr/>
              </p:nvCxnSpPr>
              <p:spPr>
                <a:xfrm flipV="1">
                  <a:off x="4631801" y="4056062"/>
                  <a:ext cx="1126016" cy="1126016"/>
                </a:xfrm>
                <a:prstGeom prst="straightConnector1">
                  <a:avLst/>
                </a:prstGeom>
                <a:noFill/>
                <a:ln w="9525" cap="flat" cmpd="sng">
                  <a:solidFill>
                    <a:schemeClr val="tx2"/>
                  </a:solidFill>
                  <a:prstDash val="solid"/>
                  <a:round/>
                  <a:headEnd type="none" w="sm" len="sm"/>
                  <a:tailEnd type="triangle" w="med" len="med"/>
                </a:ln>
              </p:spPr>
            </p:cxnSp>
          </p:grpSp>
          <p:grpSp>
            <p:nvGrpSpPr>
              <p:cNvPr id="16" name="Group 15">
                <a:extLst>
                  <a:ext uri="{FF2B5EF4-FFF2-40B4-BE49-F238E27FC236}">
                    <a16:creationId xmlns:a16="http://schemas.microsoft.com/office/drawing/2014/main" id="{1FE6608D-F812-9BB3-4AF4-CD95E71F4D22}"/>
                  </a:ext>
                </a:extLst>
              </p:cNvPr>
              <p:cNvGrpSpPr/>
              <p:nvPr/>
            </p:nvGrpSpPr>
            <p:grpSpPr>
              <a:xfrm>
                <a:off x="6507509" y="2291850"/>
                <a:ext cx="2902977" cy="2895726"/>
                <a:chOff x="3283296" y="2291856"/>
                <a:chExt cx="2902977" cy="2895726"/>
              </a:xfrm>
            </p:grpSpPr>
            <p:sp>
              <p:nvSpPr>
                <p:cNvPr id="17" name="Google Shape;763;p74">
                  <a:extLst>
                    <a:ext uri="{FF2B5EF4-FFF2-40B4-BE49-F238E27FC236}">
                      <a16:creationId xmlns:a16="http://schemas.microsoft.com/office/drawing/2014/main" id="{7FC80AB3-E210-8D9E-CFFE-E2CCAD5EC24B}"/>
                    </a:ext>
                  </a:extLst>
                </p:cNvPr>
                <p:cNvSpPr txBox="1"/>
                <p:nvPr/>
              </p:nvSpPr>
              <p:spPr>
                <a:xfrm rot="2699221">
                  <a:off x="3901410" y="3253790"/>
                  <a:ext cx="2284863"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000" b="1" i="0" u="none" strike="noStrike" kern="1200" cap="none" spc="0" normalizeH="0" baseline="0" noProof="0" dirty="0">
                      <a:ln>
                        <a:noFill/>
                      </a:ln>
                      <a:solidFill>
                        <a:srgbClr val="6E6767"/>
                      </a:solidFill>
                      <a:effectLst/>
                      <a:uLnTx/>
                      <a:uFillTx/>
                      <a:latin typeface="TESCO Modern"/>
                      <a:ea typeface="Arial"/>
                      <a:cs typeface="Arial"/>
                      <a:sym typeface="Arial"/>
                    </a:rPr>
                    <a:t>Convergent</a:t>
                  </a:r>
                  <a:endParaRPr kumimoji="0" sz="10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000" b="0" i="0" u="none" strike="noStrike" kern="1200" cap="none" spc="0" normalizeH="0" baseline="0" noProof="0" dirty="0">
                    <a:ln>
                      <a:noFill/>
                    </a:ln>
                    <a:solidFill>
                      <a:srgbClr val="6E6767"/>
                    </a:solidFill>
                    <a:effectLst/>
                    <a:uLnTx/>
                    <a:uFillTx/>
                    <a:latin typeface="TESCO Modern"/>
                    <a:ea typeface="Arial"/>
                    <a:cs typeface="Arial"/>
                    <a:sym typeface="Arial"/>
                  </a:endParaRPr>
                </a:p>
              </p:txBody>
            </p:sp>
            <p:sp>
              <p:nvSpPr>
                <p:cNvPr id="18" name="Google Shape;764;p74">
                  <a:extLst>
                    <a:ext uri="{FF2B5EF4-FFF2-40B4-BE49-F238E27FC236}">
                      <a16:creationId xmlns:a16="http://schemas.microsoft.com/office/drawing/2014/main" id="{CD86E060-93EE-33FC-5815-73606AF01DA0}"/>
                    </a:ext>
                  </a:extLst>
                </p:cNvPr>
                <p:cNvSpPr txBox="1"/>
                <p:nvPr/>
              </p:nvSpPr>
              <p:spPr>
                <a:xfrm rot="-2700779">
                  <a:off x="2856916" y="3263627"/>
                  <a:ext cx="2217191" cy="27365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r>
                    <a:rPr kumimoji="0" lang="en-GB" sz="1000" b="1" i="0" u="none" strike="noStrike" kern="1200" cap="none" spc="0" normalizeH="0" baseline="0" noProof="0" dirty="0">
                      <a:ln>
                        <a:noFill/>
                      </a:ln>
                      <a:solidFill>
                        <a:srgbClr val="6E6767"/>
                      </a:solidFill>
                      <a:effectLst/>
                      <a:uLnTx/>
                      <a:uFillTx/>
                      <a:latin typeface="TESCO Modern"/>
                      <a:ea typeface="Arial"/>
                      <a:cs typeface="Arial"/>
                      <a:sym typeface="Arial"/>
                    </a:rPr>
                    <a:t>Divergent</a:t>
                  </a:r>
                  <a:endParaRPr kumimoji="0" sz="1000" b="1" i="0" u="none" strike="noStrike" kern="1200" cap="none" spc="0" normalizeH="0" baseline="0" noProof="0" dirty="0">
                    <a:ln>
                      <a:noFill/>
                    </a:ln>
                    <a:solidFill>
                      <a:srgbClr val="6E6767"/>
                    </a:solidFill>
                    <a:effectLst/>
                    <a:uLnTx/>
                    <a:uFillTx/>
                    <a:latin typeface="TESCO Modern"/>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1500"/>
                    <a:buFont typeface="Arial"/>
                    <a:buNone/>
                    <a:tabLst/>
                    <a:defRPr/>
                  </a:pPr>
                  <a:endParaRPr kumimoji="0" sz="1000" b="0" i="0" u="none" strike="noStrike" kern="1200" cap="none" spc="0" normalizeH="0" baseline="0" noProof="0" dirty="0">
                    <a:ln>
                      <a:noFill/>
                    </a:ln>
                    <a:solidFill>
                      <a:srgbClr val="6E6767"/>
                    </a:solidFill>
                    <a:effectLst/>
                    <a:uLnTx/>
                    <a:uFillTx/>
                    <a:latin typeface="TESCO Modern"/>
                    <a:ea typeface="Arial"/>
                    <a:cs typeface="Arial"/>
                    <a:sym typeface="Arial"/>
                  </a:endParaRPr>
                </a:p>
              </p:txBody>
            </p:sp>
            <p:cxnSp>
              <p:nvCxnSpPr>
                <p:cNvPr id="19" name="Google Shape;774;p74">
                  <a:extLst>
                    <a:ext uri="{FF2B5EF4-FFF2-40B4-BE49-F238E27FC236}">
                      <a16:creationId xmlns:a16="http://schemas.microsoft.com/office/drawing/2014/main" id="{24A54EEE-ABEF-BB87-25D2-B38498B779CB}"/>
                    </a:ext>
                  </a:extLst>
                </p:cNvPr>
                <p:cNvCxnSpPr/>
                <p:nvPr/>
              </p:nvCxnSpPr>
              <p:spPr>
                <a:xfrm rot="10800000" flipH="1">
                  <a:off x="3283296" y="2692954"/>
                  <a:ext cx="1116300" cy="1116300"/>
                </a:xfrm>
                <a:prstGeom prst="straightConnector1">
                  <a:avLst/>
                </a:prstGeom>
                <a:noFill/>
                <a:ln w="9525" cap="flat" cmpd="sng">
                  <a:solidFill>
                    <a:schemeClr val="tx2"/>
                  </a:solidFill>
                  <a:prstDash val="solid"/>
                  <a:round/>
                  <a:headEnd type="none" w="sm" len="sm"/>
                  <a:tailEnd type="triangle" w="med" len="med"/>
                </a:ln>
              </p:spPr>
            </p:cxnSp>
            <p:cxnSp>
              <p:nvCxnSpPr>
                <p:cNvPr id="20" name="Google Shape;775;p74">
                  <a:extLst>
                    <a:ext uri="{FF2B5EF4-FFF2-40B4-BE49-F238E27FC236}">
                      <a16:creationId xmlns:a16="http://schemas.microsoft.com/office/drawing/2014/main" id="{5978E999-008B-9D54-7C61-8A3E9002F430}"/>
                    </a:ext>
                  </a:extLst>
                </p:cNvPr>
                <p:cNvCxnSpPr/>
                <p:nvPr/>
              </p:nvCxnSpPr>
              <p:spPr>
                <a:xfrm rot="-5400000" flipH="1">
                  <a:off x="3283296" y="4071282"/>
                  <a:ext cx="1116300" cy="1116300"/>
                </a:xfrm>
                <a:prstGeom prst="straightConnector1">
                  <a:avLst/>
                </a:prstGeom>
                <a:noFill/>
                <a:ln w="9525" cap="flat" cmpd="sng">
                  <a:solidFill>
                    <a:schemeClr val="tx2"/>
                  </a:solidFill>
                  <a:prstDash val="solid"/>
                  <a:round/>
                  <a:headEnd type="none" w="sm" len="sm"/>
                  <a:tailEnd type="triangle" w="med" len="med"/>
                </a:ln>
              </p:spPr>
            </p:cxnSp>
            <p:cxnSp>
              <p:nvCxnSpPr>
                <p:cNvPr id="21" name="Google Shape;776;p74">
                  <a:extLst>
                    <a:ext uri="{FF2B5EF4-FFF2-40B4-BE49-F238E27FC236}">
                      <a16:creationId xmlns:a16="http://schemas.microsoft.com/office/drawing/2014/main" id="{129BBF29-513D-C85A-EB5A-11BF730C16D0}"/>
                    </a:ext>
                  </a:extLst>
                </p:cNvPr>
                <p:cNvCxnSpPr/>
                <p:nvPr/>
              </p:nvCxnSpPr>
              <p:spPr>
                <a:xfrm rot="-5400000" flipH="1">
                  <a:off x="4614913" y="2697756"/>
                  <a:ext cx="1116300" cy="1116300"/>
                </a:xfrm>
                <a:prstGeom prst="straightConnector1">
                  <a:avLst/>
                </a:prstGeom>
                <a:noFill/>
                <a:ln w="9525" cap="flat" cmpd="sng">
                  <a:solidFill>
                    <a:schemeClr val="tx2"/>
                  </a:solidFill>
                  <a:prstDash val="solid"/>
                  <a:round/>
                  <a:headEnd type="none" w="sm" len="sm"/>
                  <a:tailEnd type="triangle" w="med" len="med"/>
                </a:ln>
              </p:spPr>
            </p:cxnSp>
            <p:cxnSp>
              <p:nvCxnSpPr>
                <p:cNvPr id="22" name="Google Shape;777;p74">
                  <a:extLst>
                    <a:ext uri="{FF2B5EF4-FFF2-40B4-BE49-F238E27FC236}">
                      <a16:creationId xmlns:a16="http://schemas.microsoft.com/office/drawing/2014/main" id="{2D7FFF94-9D8C-AB3E-F3D0-4A3F86DAC058}"/>
                    </a:ext>
                  </a:extLst>
                </p:cNvPr>
                <p:cNvCxnSpPr>
                  <a:cxnSpLocks/>
                </p:cNvCxnSpPr>
                <p:nvPr/>
              </p:nvCxnSpPr>
              <p:spPr>
                <a:xfrm flipV="1">
                  <a:off x="4631801" y="4056062"/>
                  <a:ext cx="1126016" cy="1126016"/>
                </a:xfrm>
                <a:prstGeom prst="straightConnector1">
                  <a:avLst/>
                </a:prstGeom>
                <a:noFill/>
                <a:ln w="9525" cap="flat" cmpd="sng">
                  <a:solidFill>
                    <a:schemeClr val="tx2"/>
                  </a:solidFill>
                  <a:prstDash val="solid"/>
                  <a:round/>
                  <a:headEnd type="none" w="sm" len="sm"/>
                  <a:tailEnd type="triangle" w="med" len="med"/>
                </a:ln>
              </p:spPr>
            </p:cxnSp>
          </p:grpSp>
          <p:sp>
            <p:nvSpPr>
              <p:cNvPr id="23" name="Oval 22">
                <a:extLst>
                  <a:ext uri="{FF2B5EF4-FFF2-40B4-BE49-F238E27FC236}">
                    <a16:creationId xmlns:a16="http://schemas.microsoft.com/office/drawing/2014/main" id="{C8AE4842-B0A0-5A2C-2530-91E8C0960101}"/>
                  </a:ext>
                </a:extLst>
              </p:cNvPr>
              <p:cNvSpPr/>
              <p:nvPr/>
            </p:nvSpPr>
            <p:spPr>
              <a:xfrm>
                <a:off x="4306142" y="3234608"/>
                <a:ext cx="407949" cy="407949"/>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ESCO Modern Bold"/>
                    <a:ea typeface="+mn-ea"/>
                    <a:cs typeface="+mn-cs"/>
                  </a:rPr>
                  <a:t>1</a:t>
                </a:r>
                <a:endParaRPr kumimoji="0" lang="en-GB" sz="1800" b="0" i="0" u="none" strike="noStrike" kern="1200" cap="none" spc="0" normalizeH="0" baseline="0" noProof="0" dirty="0">
                  <a:ln>
                    <a:noFill/>
                  </a:ln>
                  <a:solidFill>
                    <a:srgbClr val="FFFFFF"/>
                  </a:solidFill>
                  <a:effectLst/>
                  <a:uLnTx/>
                  <a:uFillTx/>
                  <a:latin typeface="TESCO Modern Bold"/>
                  <a:ea typeface="+mn-ea"/>
                  <a:cs typeface="+mn-cs"/>
                </a:endParaRPr>
              </a:p>
            </p:txBody>
          </p:sp>
          <p:sp>
            <p:nvSpPr>
              <p:cNvPr id="24" name="Oval 23">
                <a:extLst>
                  <a:ext uri="{FF2B5EF4-FFF2-40B4-BE49-F238E27FC236}">
                    <a16:creationId xmlns:a16="http://schemas.microsoft.com/office/drawing/2014/main" id="{6F883848-03A7-E936-2AF9-BD4DEC1F790C}"/>
                  </a:ext>
                </a:extLst>
              </p:cNvPr>
              <p:cNvSpPr/>
              <p:nvPr/>
            </p:nvSpPr>
            <p:spPr>
              <a:xfrm>
                <a:off x="7530674" y="3234608"/>
                <a:ext cx="407949" cy="407949"/>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ESCO Modern Bold"/>
                    <a:ea typeface="+mn-ea"/>
                    <a:cs typeface="+mn-cs"/>
                  </a:rPr>
                  <a:t>2</a:t>
                </a:r>
                <a:endParaRPr kumimoji="0" lang="en-GB" sz="1800" b="0" i="0" u="none" strike="noStrike" kern="1200" cap="none" spc="0" normalizeH="0" baseline="0" noProof="0" dirty="0">
                  <a:ln>
                    <a:noFill/>
                  </a:ln>
                  <a:solidFill>
                    <a:srgbClr val="FFFFFF"/>
                  </a:solidFill>
                  <a:effectLst/>
                  <a:uLnTx/>
                  <a:uFillTx/>
                  <a:latin typeface="TESCO Modern Bold"/>
                  <a:ea typeface="+mn-ea"/>
                  <a:cs typeface="+mn-cs"/>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5"/>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500"/>
              <a:buNone/>
            </a:pPr>
            <a:r>
              <a:rPr lang="en-GB"/>
              <a:t>Putting it into practice</a:t>
            </a:r>
            <a:r>
              <a:rPr lang="en-GB">
                <a:solidFill>
                  <a:schemeClr val="lt2"/>
                </a:solidFill>
              </a:rPr>
              <a:t>.</a:t>
            </a:r>
            <a:endParaRPr>
              <a:solidFill>
                <a:schemeClr val="lt2"/>
              </a:solidFill>
            </a:endParaRPr>
          </a:p>
        </p:txBody>
      </p:sp>
      <p:sp>
        <p:nvSpPr>
          <p:cNvPr id="792" name="Google Shape;792;p75"/>
          <p:cNvSpPr txBox="1">
            <a:spLocks noGrp="1"/>
          </p:cNvSpPr>
          <p:nvPr>
            <p:ph type="body" idx="1"/>
          </p:nvPr>
        </p:nvSpPr>
        <p:spPr>
          <a:xfrm>
            <a:off x="395289" y="1010496"/>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1200"/>
              </a:spcAft>
              <a:buSzPts val="2200"/>
              <a:buNone/>
            </a:pPr>
            <a:r>
              <a:rPr lang="en-GB" dirty="0">
                <a:latin typeface="+mn-lt"/>
              </a:rPr>
              <a:t>In pairs, pick a simple topic and practice - then switch (2 minute each)</a:t>
            </a:r>
            <a:endParaRPr dirty="0">
              <a:latin typeface="+mn-lt"/>
            </a:endParaRPr>
          </a:p>
        </p:txBody>
      </p:sp>
      <p:sp>
        <p:nvSpPr>
          <p:cNvPr id="793" name="Google Shape;793;p75"/>
          <p:cNvSpPr txBox="1">
            <a:spLocks noGrp="1"/>
          </p:cNvSpPr>
          <p:nvPr>
            <p:ph type="body" idx="2"/>
          </p:nvPr>
        </p:nvSpPr>
        <p:spPr>
          <a:xfrm>
            <a:off x="4080000" y="1751037"/>
            <a:ext cx="4032000" cy="2052000"/>
          </a:xfrm>
          <a:prstGeom prst="rect">
            <a:avLst/>
          </a:prstGeom>
          <a:solidFill>
            <a:srgbClr val="F1F0F0"/>
          </a:solidFill>
          <a:ln>
            <a:noFill/>
          </a:ln>
        </p:spPr>
        <p:txBody>
          <a:bodyPr spcFirstLastPara="1" wrap="square" lIns="180000" tIns="144000" rIns="180000" bIns="0" anchor="t" anchorCtr="0">
            <a:noAutofit/>
          </a:bodyPr>
          <a:lstStyle/>
          <a:p>
            <a:pPr marL="0" lvl="0" indent="0" algn="l" rtl="0">
              <a:lnSpc>
                <a:spcPct val="95000"/>
              </a:lnSpc>
              <a:spcBef>
                <a:spcPts val="0"/>
              </a:spcBef>
              <a:spcAft>
                <a:spcPts val="0"/>
              </a:spcAft>
              <a:buSzPts val="2200"/>
              <a:buNone/>
            </a:pPr>
            <a:r>
              <a:rPr lang="en-GB" sz="2400" b="1" dirty="0">
                <a:latin typeface="+mn-lt"/>
                <a:ea typeface="Arial"/>
                <a:cs typeface="Arial"/>
                <a:sym typeface="Arial"/>
              </a:rPr>
              <a:t>Mirror and label</a:t>
            </a:r>
            <a:endParaRPr sz="2400" b="1" dirty="0">
              <a:latin typeface="+mn-lt"/>
              <a:ea typeface="Arial"/>
              <a:cs typeface="Arial"/>
              <a:sym typeface="Arial"/>
            </a:endParaRPr>
          </a:p>
          <a:p>
            <a:pPr marL="0" lvl="0" indent="0" algn="l" rtl="0">
              <a:lnSpc>
                <a:spcPct val="95000"/>
              </a:lnSpc>
              <a:spcBef>
                <a:spcPts val="1200"/>
              </a:spcBef>
              <a:spcAft>
                <a:spcPts val="1200"/>
              </a:spcAft>
              <a:buSzPts val="2200"/>
              <a:buNone/>
            </a:pPr>
            <a:r>
              <a:rPr lang="en-GB" sz="2000" dirty="0">
                <a:solidFill>
                  <a:schemeClr val="tx2"/>
                </a:solidFill>
                <a:latin typeface="+mn-lt"/>
                <a:ea typeface="Arial"/>
                <a:cs typeface="Arial"/>
                <a:sym typeface="Arial"/>
              </a:rPr>
              <a:t>Repeat last few words and summarise using ‘it seems like…’</a:t>
            </a:r>
            <a:endParaRPr sz="2000" dirty="0">
              <a:solidFill>
                <a:schemeClr val="tx2"/>
              </a:solidFill>
              <a:latin typeface="+mn-lt"/>
              <a:ea typeface="Arial"/>
              <a:cs typeface="Arial"/>
              <a:sym typeface="Arial"/>
            </a:endParaRPr>
          </a:p>
        </p:txBody>
      </p:sp>
      <p:sp>
        <p:nvSpPr>
          <p:cNvPr id="794" name="Google Shape;794;p75"/>
          <p:cNvSpPr txBox="1">
            <a:spLocks noGrp="1"/>
          </p:cNvSpPr>
          <p:nvPr>
            <p:ph type="body" idx="3"/>
          </p:nvPr>
        </p:nvSpPr>
        <p:spPr>
          <a:xfrm>
            <a:off x="-1700" y="3838988"/>
            <a:ext cx="4032000" cy="2052000"/>
          </a:xfrm>
          <a:prstGeom prst="rect">
            <a:avLst/>
          </a:prstGeom>
          <a:solidFill>
            <a:srgbClr val="F1F0F0"/>
          </a:solidFill>
          <a:ln>
            <a:noFill/>
          </a:ln>
        </p:spPr>
        <p:txBody>
          <a:bodyPr spcFirstLastPara="1" wrap="square" lIns="180000" tIns="144000" rIns="180000" bIns="0" anchor="t" anchorCtr="0">
            <a:noAutofit/>
          </a:bodyPr>
          <a:lstStyle/>
          <a:p>
            <a:pPr marL="173038" lvl="0" indent="0" algn="l" rtl="0">
              <a:lnSpc>
                <a:spcPct val="95000"/>
              </a:lnSpc>
              <a:spcBef>
                <a:spcPts val="0"/>
              </a:spcBef>
              <a:spcAft>
                <a:spcPts val="0"/>
              </a:spcAft>
              <a:buSzPts val="2200"/>
              <a:buNone/>
            </a:pPr>
            <a:r>
              <a:rPr lang="en-GB" sz="2400" b="1" dirty="0">
                <a:latin typeface="+mn-lt"/>
                <a:ea typeface="Arial"/>
                <a:cs typeface="Arial"/>
                <a:sym typeface="Arial"/>
              </a:rPr>
              <a:t>Expand and focus</a:t>
            </a:r>
            <a:endParaRPr sz="2400" b="1" dirty="0">
              <a:latin typeface="+mn-lt"/>
              <a:ea typeface="Arial"/>
              <a:cs typeface="Arial"/>
              <a:sym typeface="Arial"/>
            </a:endParaRPr>
          </a:p>
          <a:p>
            <a:pPr marL="173038" lvl="0" indent="0" algn="l" rtl="0">
              <a:lnSpc>
                <a:spcPct val="95000"/>
              </a:lnSpc>
              <a:spcBef>
                <a:spcPts val="1200"/>
              </a:spcBef>
              <a:spcAft>
                <a:spcPts val="1200"/>
              </a:spcAft>
              <a:buSzPts val="2200"/>
              <a:buNone/>
            </a:pPr>
            <a:r>
              <a:rPr lang="en-GB" sz="2000" dirty="0">
                <a:solidFill>
                  <a:schemeClr val="tx2"/>
                </a:solidFill>
                <a:latin typeface="+mn-lt"/>
                <a:ea typeface="Arial"/>
                <a:cs typeface="Arial"/>
                <a:sym typeface="Arial"/>
              </a:rPr>
              <a:t>Start with ‘what’s on your mind’ and ask ‘what else’. Then focus on the ‘real issue’</a:t>
            </a:r>
            <a:endParaRPr sz="2000" dirty="0">
              <a:solidFill>
                <a:schemeClr val="tx2"/>
              </a:solidFill>
              <a:latin typeface="+mn-lt"/>
              <a:ea typeface="Arial"/>
              <a:cs typeface="Arial"/>
              <a:sym typeface="Arial"/>
            </a:endParaRPr>
          </a:p>
        </p:txBody>
      </p:sp>
      <p:pic>
        <p:nvPicPr>
          <p:cNvPr id="795" name="Google Shape;795;p75"/>
          <p:cNvPicPr preferRelativeResize="0">
            <a:picLocks noGrp="1"/>
          </p:cNvPicPr>
          <p:nvPr>
            <p:ph type="pic" idx="4"/>
          </p:nvPr>
        </p:nvPicPr>
        <p:blipFill rotWithShape="1">
          <a:blip r:embed="rId3"/>
          <a:srcRect t="11832" b="11825"/>
          <a:stretch/>
        </p:blipFill>
        <p:spPr>
          <a:xfrm>
            <a:off x="0" y="1751037"/>
            <a:ext cx="4032000" cy="2052000"/>
          </a:xfrm>
          <a:prstGeom prst="rect">
            <a:avLst/>
          </a:prstGeom>
        </p:spPr>
      </p:pic>
      <p:sp>
        <p:nvSpPr>
          <p:cNvPr id="796" name="Google Shape;796;p75"/>
          <p:cNvSpPr txBox="1">
            <a:spLocks noGrp="1"/>
          </p:cNvSpPr>
          <p:nvPr>
            <p:ph type="body" idx="5"/>
          </p:nvPr>
        </p:nvSpPr>
        <p:spPr>
          <a:xfrm>
            <a:off x="8160000" y="3839012"/>
            <a:ext cx="4032000" cy="2052000"/>
          </a:xfrm>
          <a:prstGeom prst="rect">
            <a:avLst/>
          </a:prstGeom>
          <a:solidFill>
            <a:srgbClr val="F1F0F0"/>
          </a:solidFill>
          <a:ln>
            <a:noFill/>
          </a:ln>
        </p:spPr>
        <p:txBody>
          <a:bodyPr spcFirstLastPara="1" wrap="square" lIns="180000" tIns="144000" rIns="396000" bIns="0" anchor="t" anchorCtr="0">
            <a:noAutofit/>
          </a:bodyPr>
          <a:lstStyle/>
          <a:p>
            <a:pPr marL="0" lvl="0" indent="0" algn="l" rtl="0">
              <a:lnSpc>
                <a:spcPct val="95000"/>
              </a:lnSpc>
              <a:spcBef>
                <a:spcPts val="0"/>
              </a:spcBef>
              <a:spcAft>
                <a:spcPts val="0"/>
              </a:spcAft>
              <a:buSzPts val="2200"/>
              <a:buNone/>
            </a:pPr>
            <a:r>
              <a:rPr lang="en-GB" b="1" dirty="0">
                <a:latin typeface="+mn-lt"/>
                <a:ea typeface="Arial"/>
                <a:cs typeface="Arial"/>
                <a:sym typeface="Arial"/>
              </a:rPr>
              <a:t>Get commitment</a:t>
            </a:r>
            <a:endParaRPr b="1" dirty="0">
              <a:latin typeface="+mn-lt"/>
              <a:ea typeface="Arial"/>
              <a:cs typeface="Arial"/>
              <a:sym typeface="Arial"/>
            </a:endParaRPr>
          </a:p>
          <a:p>
            <a:pPr marL="0" lvl="0" indent="0" algn="l" rtl="0">
              <a:lnSpc>
                <a:spcPct val="95000"/>
              </a:lnSpc>
              <a:spcBef>
                <a:spcPts val="1200"/>
              </a:spcBef>
              <a:spcAft>
                <a:spcPts val="1200"/>
              </a:spcAft>
              <a:buSzPts val="2200"/>
              <a:buNone/>
            </a:pPr>
            <a:r>
              <a:rPr lang="en-GB" sz="2000" dirty="0">
                <a:solidFill>
                  <a:schemeClr val="tx2"/>
                </a:solidFill>
                <a:latin typeface="+mn-lt"/>
                <a:ea typeface="Arial"/>
                <a:cs typeface="Arial"/>
                <a:sym typeface="Arial"/>
              </a:rPr>
              <a:t>If you like, ask what they are considering to do </a:t>
            </a:r>
            <a:endParaRPr sz="2000" dirty="0">
              <a:solidFill>
                <a:schemeClr val="tx2"/>
              </a:solidFill>
              <a:latin typeface="+mn-lt"/>
              <a:ea typeface="Arial"/>
              <a:cs typeface="Arial"/>
              <a:sym typeface="Arial"/>
            </a:endParaRPr>
          </a:p>
        </p:txBody>
      </p:sp>
      <p:pic>
        <p:nvPicPr>
          <p:cNvPr id="797" name="Google Shape;797;p75"/>
          <p:cNvPicPr preferRelativeResize="0">
            <a:picLocks noGrp="1"/>
          </p:cNvPicPr>
          <p:nvPr>
            <p:ph type="pic" idx="6"/>
          </p:nvPr>
        </p:nvPicPr>
        <p:blipFill rotWithShape="1">
          <a:blip r:embed="rId4">
            <a:alphaModFix/>
          </a:blip>
          <a:srcRect l="1197" t="12875" b="11678"/>
          <a:stretch/>
        </p:blipFill>
        <p:spPr>
          <a:xfrm>
            <a:off x="8160000" y="1751013"/>
            <a:ext cx="4032000" cy="2052001"/>
          </a:xfrm>
          <a:prstGeom prst="rect">
            <a:avLst/>
          </a:prstGeom>
          <a:solidFill>
            <a:schemeClr val="dk2"/>
          </a:solidFill>
          <a:ln>
            <a:noFill/>
          </a:ln>
        </p:spPr>
      </p:pic>
      <p:pic>
        <p:nvPicPr>
          <p:cNvPr id="798" name="Google Shape;798;p75"/>
          <p:cNvPicPr preferRelativeResize="0">
            <a:picLocks noGrp="1"/>
          </p:cNvPicPr>
          <p:nvPr>
            <p:ph type="pic" idx="7"/>
          </p:nvPr>
        </p:nvPicPr>
        <p:blipFill rotWithShape="1">
          <a:blip r:embed="rId5">
            <a:alphaModFix/>
            <a:biLevel thresh="50000"/>
          </a:blip>
          <a:srcRect l="-14660" t="584" r="-14358" b="881"/>
          <a:stretch/>
        </p:blipFill>
        <p:spPr>
          <a:xfrm>
            <a:off x="4079150" y="3838988"/>
            <a:ext cx="4032000" cy="2052000"/>
          </a:xfrm>
          <a:prstGeom prst="rect">
            <a:avLst/>
          </a:prstGeom>
          <a:solidFill>
            <a:schemeClr val="bg1"/>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6"/>
          <p:cNvSpPr txBox="1">
            <a:spLocks noGrp="1"/>
          </p:cNvSpPr>
          <p:nvPr>
            <p:ph type="ctrTitle"/>
          </p:nvPr>
        </p:nvSpPr>
        <p:spPr>
          <a:xfrm>
            <a:off x="395288" y="656408"/>
            <a:ext cx="8809671" cy="2904600"/>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lt1"/>
              </a:buClr>
              <a:buSzPts val="6600"/>
              <a:buFont typeface="Arial"/>
              <a:buNone/>
            </a:pPr>
            <a:r>
              <a:rPr lang="en-GB" dirty="0"/>
              <a:t>How to make it last</a:t>
            </a:r>
            <a:r>
              <a:rPr lang="en-GB" dirty="0">
                <a:solidFill>
                  <a:schemeClr val="lt2"/>
                </a:solidFill>
              </a:rPr>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77"/>
          <p:cNvPicPr preferRelativeResize="0"/>
          <p:nvPr/>
        </p:nvPicPr>
        <p:blipFill rotWithShape="1">
          <a:blip r:embed="rId3">
            <a:alphaModFix/>
          </a:blip>
          <a:srcRect l="173" t="1012" r="-15" b="-1012"/>
          <a:stretch/>
        </p:blipFill>
        <p:spPr>
          <a:xfrm>
            <a:off x="4810833" y="3849824"/>
            <a:ext cx="3059114" cy="1723522"/>
          </a:xfrm>
          <a:prstGeom prst="rect">
            <a:avLst/>
          </a:prstGeom>
          <a:noFill/>
          <a:ln w="9525" cap="flat" cmpd="sng">
            <a:solidFill>
              <a:schemeClr val="accent1"/>
            </a:solidFill>
            <a:prstDash val="solid"/>
            <a:round/>
            <a:headEnd type="none" w="sm" len="sm"/>
            <a:tailEnd type="none" w="sm" len="sm"/>
          </a:ln>
        </p:spPr>
      </p:pic>
      <p:sp>
        <p:nvSpPr>
          <p:cNvPr id="811" name="Google Shape;811;p77"/>
          <p:cNvSpPr txBox="1">
            <a:spLocks noGrp="1"/>
          </p:cNvSpPr>
          <p:nvPr>
            <p:ph type="title"/>
          </p:nvPr>
        </p:nvSpPr>
        <p:spPr>
          <a:xfrm>
            <a:off x="395312"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a:t>What enables and slows it down</a:t>
            </a:r>
            <a:r>
              <a:rPr lang="en-GB">
                <a:solidFill>
                  <a:schemeClr val="lt2"/>
                </a:solidFill>
              </a:rPr>
              <a:t>.</a:t>
            </a:r>
            <a:endParaRPr/>
          </a:p>
        </p:txBody>
      </p:sp>
      <p:sp>
        <p:nvSpPr>
          <p:cNvPr id="812" name="Google Shape;812;p77"/>
          <p:cNvSpPr txBox="1">
            <a:spLocks noGrp="1"/>
          </p:cNvSpPr>
          <p:nvPr>
            <p:ph type="body" idx="1"/>
          </p:nvPr>
        </p:nvSpPr>
        <p:spPr>
          <a:xfrm>
            <a:off x="395309" y="1010499"/>
            <a:ext cx="11399699" cy="468979"/>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accent1"/>
              </a:buClr>
              <a:buSzPts val="2200"/>
              <a:buNone/>
            </a:pPr>
            <a:r>
              <a:rPr lang="en-GB">
                <a:latin typeface="+mn-lt"/>
              </a:rPr>
              <a:t>Enabled by your Winning Together Behaviours.</a:t>
            </a:r>
            <a:endParaRPr>
              <a:latin typeface="+mn-lt"/>
            </a:endParaRPr>
          </a:p>
        </p:txBody>
      </p:sp>
      <p:sp>
        <p:nvSpPr>
          <p:cNvPr id="813" name="Google Shape;813;p77"/>
          <p:cNvSpPr txBox="1">
            <a:spLocks noGrp="1"/>
          </p:cNvSpPr>
          <p:nvPr>
            <p:ph type="body" idx="3"/>
          </p:nvPr>
        </p:nvSpPr>
        <p:spPr>
          <a:xfrm>
            <a:off x="894752" y="3486275"/>
            <a:ext cx="3059100" cy="228600"/>
          </a:xfrm>
          <a:prstGeom prst="rect">
            <a:avLst/>
          </a:prstGeom>
          <a:noFill/>
          <a:ln>
            <a:noFill/>
          </a:ln>
        </p:spPr>
        <p:txBody>
          <a:bodyPr spcFirstLastPara="1" wrap="square" lIns="0" tIns="0" rIns="0" bIns="0" anchor="t" anchorCtr="0">
            <a:noAutofit/>
          </a:bodyPr>
          <a:lstStyle/>
          <a:p>
            <a:pPr marL="0" lvl="4" indent="0" algn="l" rtl="0">
              <a:lnSpc>
                <a:spcPct val="90000"/>
              </a:lnSpc>
              <a:spcBef>
                <a:spcPts val="0"/>
              </a:spcBef>
              <a:spcAft>
                <a:spcPts val="0"/>
              </a:spcAft>
              <a:buClr>
                <a:schemeClr val="dk2"/>
              </a:buClr>
              <a:buSzPts val="1200"/>
              <a:buNone/>
            </a:pPr>
            <a:r>
              <a:rPr lang="en-GB" sz="1200" b="1" dirty="0"/>
              <a:t>Do</a:t>
            </a:r>
            <a:r>
              <a:rPr lang="en-GB" sz="1200" dirty="0"/>
              <a:t> put in a regular cadence </a:t>
            </a:r>
            <a:endParaRPr sz="1200" dirty="0"/>
          </a:p>
        </p:txBody>
      </p:sp>
      <p:sp>
        <p:nvSpPr>
          <p:cNvPr id="814" name="Google Shape;814;p77"/>
          <p:cNvSpPr txBox="1"/>
          <p:nvPr/>
        </p:nvSpPr>
        <p:spPr>
          <a:xfrm>
            <a:off x="4810390" y="3486275"/>
            <a:ext cx="3059100" cy="228600"/>
          </a:xfrm>
          <a:prstGeom prst="rect">
            <a:avLst/>
          </a:prstGeom>
          <a:noFill/>
          <a:ln>
            <a:noFill/>
          </a:ln>
        </p:spPr>
        <p:txBody>
          <a:bodyPr spcFirstLastPara="1" wrap="square" lIns="0" tIns="0" rIns="0" bIns="0" anchor="t" anchorCtr="0">
            <a:noAutofit/>
          </a:bodyPr>
          <a:lstStyle/>
          <a:p>
            <a:pPr marL="0" lvl="4">
              <a:lnSpc>
                <a:spcPct val="90000"/>
              </a:lnSpc>
              <a:buClr>
                <a:srgbClr val="6E6767"/>
              </a:buClr>
              <a:buSzPts val="1200"/>
              <a:defRPr/>
            </a:pPr>
            <a:r>
              <a:rPr kumimoji="0" lang="en-GB" sz="1200" b="1" i="0" u="none" strike="noStrike" kern="1200" cap="none" spc="0" normalizeH="0" baseline="0" noProof="0" dirty="0">
                <a:ln>
                  <a:noFill/>
                </a:ln>
                <a:solidFill>
                  <a:srgbClr val="6E6767"/>
                </a:solidFill>
                <a:effectLst/>
                <a:uLnTx/>
                <a:uFillTx/>
                <a:latin typeface="TESCO Modern"/>
                <a:ea typeface="Arial"/>
                <a:cs typeface="Arial"/>
                <a:sym typeface="Arial"/>
              </a:rPr>
              <a:t>Do</a:t>
            </a:r>
            <a:r>
              <a:rPr kumimoji="0" lang="en-GB" sz="1200" b="0" i="0" u="none" strike="noStrike" kern="1200" cap="none" spc="0" normalizeH="0" baseline="0" noProof="0" dirty="0">
                <a:ln>
                  <a:noFill/>
                </a:ln>
                <a:solidFill>
                  <a:srgbClr val="6E6767"/>
                </a:solidFill>
                <a:effectLst/>
                <a:uLnTx/>
                <a:uFillTx/>
                <a:latin typeface="TESCO Modern"/>
                <a:ea typeface="Arial"/>
                <a:cs typeface="Arial"/>
                <a:sym typeface="Arial"/>
              </a:rPr>
              <a:t> meet face to face</a:t>
            </a:r>
            <a:r>
              <a:rPr lang="en-GB" sz="1200" dirty="0">
                <a:solidFill>
                  <a:srgbClr val="6E6767"/>
                </a:solidFill>
                <a:latin typeface="TESCO Modern"/>
                <a:ea typeface="Arial"/>
                <a:cs typeface="Arial"/>
                <a:sym typeface="Arial"/>
              </a:rPr>
              <a:t> if you can</a:t>
            </a:r>
            <a:endParaRPr kumimoji="0" sz="1200" b="0" i="0" u="none" strike="noStrike" kern="1200" cap="none" spc="0" normalizeH="0" baseline="0" noProof="0" dirty="0">
              <a:ln>
                <a:noFill/>
              </a:ln>
              <a:solidFill>
                <a:srgbClr val="00539F"/>
              </a:solidFill>
              <a:effectLst/>
              <a:uLnTx/>
              <a:uFillTx/>
              <a:latin typeface="TESCO Modern"/>
              <a:ea typeface="Arial"/>
              <a:cs typeface="Arial"/>
              <a:sym typeface="Arial"/>
            </a:endParaRPr>
          </a:p>
        </p:txBody>
      </p:sp>
      <p:pic>
        <p:nvPicPr>
          <p:cNvPr id="815" name="Google Shape;815;p77"/>
          <p:cNvPicPr preferRelativeResize="0"/>
          <p:nvPr/>
        </p:nvPicPr>
        <p:blipFill rotWithShape="1">
          <a:blip r:embed="rId4">
            <a:alphaModFix/>
          </a:blip>
          <a:srcRect l="199" r="189"/>
          <a:stretch/>
        </p:blipFill>
        <p:spPr>
          <a:xfrm>
            <a:off x="8726028" y="1675965"/>
            <a:ext cx="3060000" cy="1728000"/>
          </a:xfrm>
          <a:prstGeom prst="rect">
            <a:avLst/>
          </a:prstGeom>
          <a:solidFill>
            <a:schemeClr val="dk2"/>
          </a:solidFill>
          <a:ln w="9525" cap="flat" cmpd="sng">
            <a:solidFill>
              <a:schemeClr val="accent1"/>
            </a:solidFill>
            <a:prstDash val="solid"/>
            <a:round/>
            <a:headEnd type="none" w="sm" len="sm"/>
            <a:tailEnd type="none" w="sm" len="sm"/>
          </a:ln>
        </p:spPr>
      </p:pic>
      <p:sp>
        <p:nvSpPr>
          <p:cNvPr id="816" name="Google Shape;816;p77"/>
          <p:cNvSpPr txBox="1"/>
          <p:nvPr/>
        </p:nvSpPr>
        <p:spPr>
          <a:xfrm>
            <a:off x="8726026" y="3486275"/>
            <a:ext cx="3060000" cy="228600"/>
          </a:xfrm>
          <a:prstGeom prst="rect">
            <a:avLst/>
          </a:prstGeom>
          <a:noFill/>
          <a:ln>
            <a:noFill/>
          </a:ln>
        </p:spPr>
        <p:txBody>
          <a:bodyPr spcFirstLastPara="1" wrap="square" lIns="0" tIns="0" rIns="0" bIns="0" anchor="t" anchorCtr="0">
            <a:noAutofit/>
          </a:bodyPr>
          <a:lstStyle/>
          <a:p>
            <a:pPr marL="0" marR="0" lvl="4" indent="0" algn="l" defTabSz="457200" rtl="0" eaLnBrk="1" fontAlgn="auto" latinLnBrk="0" hangingPunct="1">
              <a:lnSpc>
                <a:spcPct val="90000"/>
              </a:lnSpc>
              <a:spcBef>
                <a:spcPts val="0"/>
              </a:spcBef>
              <a:spcAft>
                <a:spcPts val="0"/>
              </a:spcAft>
              <a:buClr>
                <a:srgbClr val="6E6767"/>
              </a:buClr>
              <a:buSzPts val="1200"/>
              <a:buFont typeface="Arial"/>
              <a:buNone/>
              <a:tabLst/>
              <a:defRPr/>
            </a:pPr>
            <a:r>
              <a:rPr kumimoji="0" lang="en-GB" sz="1200" b="1" i="0" u="none" strike="noStrike" kern="1200" cap="none" spc="0" normalizeH="0" baseline="0" noProof="0">
                <a:ln>
                  <a:noFill/>
                </a:ln>
                <a:solidFill>
                  <a:srgbClr val="6E6767"/>
                </a:solidFill>
                <a:effectLst/>
                <a:uLnTx/>
                <a:uFillTx/>
                <a:latin typeface="TESCO Modern"/>
                <a:ea typeface="Arial"/>
                <a:cs typeface="Arial"/>
                <a:sym typeface="Arial"/>
              </a:rPr>
              <a:t>Do</a:t>
            </a:r>
            <a:r>
              <a:rPr kumimoji="0" lang="en-GB" sz="1200" b="0" i="0" u="none" strike="noStrike" kern="1200" cap="none" spc="0" normalizeH="0" baseline="0" noProof="0">
                <a:ln>
                  <a:noFill/>
                </a:ln>
                <a:solidFill>
                  <a:srgbClr val="6E6767"/>
                </a:solidFill>
                <a:effectLst/>
                <a:uLnTx/>
                <a:uFillTx/>
                <a:latin typeface="TESCO Modern"/>
                <a:ea typeface="Arial"/>
                <a:cs typeface="Arial"/>
                <a:sym typeface="Arial"/>
              </a:rPr>
              <a:t> create a environment for openness</a:t>
            </a:r>
            <a:endParaRPr kumimoji="0" sz="12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817" name="Google Shape;817;p77"/>
          <p:cNvSpPr txBox="1"/>
          <p:nvPr/>
        </p:nvSpPr>
        <p:spPr>
          <a:xfrm>
            <a:off x="894751" y="5673395"/>
            <a:ext cx="3059100" cy="228600"/>
          </a:xfrm>
          <a:prstGeom prst="rect">
            <a:avLst/>
          </a:prstGeom>
          <a:noFill/>
          <a:ln>
            <a:noFill/>
          </a:ln>
        </p:spPr>
        <p:txBody>
          <a:bodyPr spcFirstLastPara="1" wrap="square" lIns="0" tIns="0" rIns="0" bIns="0" anchor="t" anchorCtr="0">
            <a:noAutofit/>
          </a:bodyPr>
          <a:lstStyle/>
          <a:p>
            <a:pPr marL="0" marR="0" lvl="4" indent="0" algn="l" defTabSz="457200" rtl="0" eaLnBrk="1" fontAlgn="auto" latinLnBrk="0" hangingPunct="1">
              <a:lnSpc>
                <a:spcPct val="90000"/>
              </a:lnSpc>
              <a:spcBef>
                <a:spcPts val="0"/>
              </a:spcBef>
              <a:spcAft>
                <a:spcPts val="0"/>
              </a:spcAft>
              <a:buClr>
                <a:srgbClr val="6E6767"/>
              </a:buClr>
              <a:buSzPts val="1200"/>
              <a:buFont typeface="Arial"/>
              <a:buNone/>
              <a:tabLst/>
              <a:defRPr/>
            </a:pPr>
            <a:r>
              <a:rPr kumimoji="0" lang="en-GB" sz="1200" b="1" i="0" u="none" strike="noStrike" kern="1200" cap="none" spc="0" normalizeH="0" baseline="0" noProof="0">
                <a:ln>
                  <a:noFill/>
                </a:ln>
                <a:solidFill>
                  <a:srgbClr val="6E6767"/>
                </a:solidFill>
                <a:effectLst/>
                <a:uLnTx/>
                <a:uFillTx/>
                <a:latin typeface="TESCO Modern"/>
                <a:ea typeface="Arial"/>
                <a:cs typeface="Arial"/>
                <a:sym typeface="Arial"/>
              </a:rPr>
              <a:t>Don’t</a:t>
            </a:r>
            <a:r>
              <a:rPr kumimoji="0" lang="en-GB" sz="1200" b="0" i="0" u="none" strike="noStrike" kern="1200" cap="none" spc="0" normalizeH="0" baseline="0" noProof="0">
                <a:ln>
                  <a:noFill/>
                </a:ln>
                <a:solidFill>
                  <a:srgbClr val="6E6767"/>
                </a:solidFill>
                <a:effectLst/>
                <a:uLnTx/>
                <a:uFillTx/>
                <a:latin typeface="TESCO Modern"/>
                <a:ea typeface="Arial"/>
                <a:cs typeface="Arial"/>
                <a:sym typeface="Arial"/>
              </a:rPr>
              <a:t> make it a status update</a:t>
            </a:r>
            <a:endParaRPr kumimoji="0" sz="1200" b="0" i="0" u="none" strike="noStrike" kern="1200" cap="none" spc="0" normalizeH="0" baseline="0" noProof="0">
              <a:ln>
                <a:noFill/>
              </a:ln>
              <a:solidFill>
                <a:srgbClr val="00539F"/>
              </a:solidFill>
              <a:effectLst/>
              <a:uLnTx/>
              <a:uFillTx/>
              <a:latin typeface="TESCO Modern"/>
              <a:ea typeface="Arial"/>
              <a:cs typeface="Arial"/>
              <a:sym typeface="Arial"/>
            </a:endParaRPr>
          </a:p>
        </p:txBody>
      </p:sp>
      <p:sp>
        <p:nvSpPr>
          <p:cNvPr id="818" name="Google Shape;818;p77"/>
          <p:cNvSpPr txBox="1"/>
          <p:nvPr/>
        </p:nvSpPr>
        <p:spPr>
          <a:xfrm>
            <a:off x="4809945" y="5673395"/>
            <a:ext cx="3231900" cy="227700"/>
          </a:xfrm>
          <a:prstGeom prst="rect">
            <a:avLst/>
          </a:prstGeom>
          <a:noFill/>
          <a:ln>
            <a:noFill/>
          </a:ln>
        </p:spPr>
        <p:txBody>
          <a:bodyPr spcFirstLastPara="1" wrap="square" lIns="0" tIns="0" rIns="0" bIns="0" anchor="t" anchorCtr="0">
            <a:noAutofit/>
          </a:bodyPr>
          <a:lstStyle/>
          <a:p>
            <a:pPr marL="0" marR="0" lvl="4" indent="0" algn="l" defTabSz="457200" rtl="0" eaLnBrk="1" fontAlgn="auto" latinLnBrk="0" hangingPunct="1">
              <a:lnSpc>
                <a:spcPct val="90000"/>
              </a:lnSpc>
              <a:spcBef>
                <a:spcPts val="0"/>
              </a:spcBef>
              <a:spcAft>
                <a:spcPts val="0"/>
              </a:spcAft>
              <a:buClr>
                <a:srgbClr val="6E6767"/>
              </a:buClr>
              <a:buSzPts val="1200"/>
              <a:buFont typeface="Arial"/>
              <a:buNone/>
              <a:tabLst/>
              <a:defRPr/>
            </a:pPr>
            <a:r>
              <a:rPr kumimoji="0" lang="en-GB" sz="1200" b="1" i="0" u="none" strike="noStrike" kern="1200" cap="none" spc="0" normalizeH="0" baseline="0" noProof="0">
                <a:ln>
                  <a:noFill/>
                </a:ln>
                <a:solidFill>
                  <a:srgbClr val="6E6767"/>
                </a:solidFill>
                <a:effectLst/>
                <a:uLnTx/>
                <a:uFillTx/>
                <a:latin typeface="TESCO Modern"/>
                <a:ea typeface="Arial"/>
                <a:cs typeface="Arial"/>
                <a:sym typeface="Arial"/>
              </a:rPr>
              <a:t>Don’t</a:t>
            </a:r>
            <a:r>
              <a:rPr kumimoji="0" lang="en-GB" sz="1200" b="0" i="0" u="none" strike="noStrike" kern="1200" cap="none" spc="0" normalizeH="0" baseline="0" noProof="0">
                <a:ln>
                  <a:noFill/>
                </a:ln>
                <a:solidFill>
                  <a:srgbClr val="6E6767"/>
                </a:solidFill>
                <a:effectLst/>
                <a:uLnTx/>
                <a:uFillTx/>
                <a:latin typeface="TESCO Modern"/>
                <a:ea typeface="Arial"/>
                <a:cs typeface="Arial"/>
                <a:sym typeface="Arial"/>
              </a:rPr>
              <a:t> give too much advice, unless needed</a:t>
            </a:r>
            <a:endParaRPr kumimoji="0" sz="1200" b="0" i="0" u="none" strike="noStrike" kern="1200" cap="none" spc="0" normalizeH="0" baseline="0" noProof="0">
              <a:ln>
                <a:noFill/>
              </a:ln>
              <a:solidFill>
                <a:srgbClr val="00539F"/>
              </a:solidFill>
              <a:effectLst/>
              <a:uLnTx/>
              <a:uFillTx/>
              <a:latin typeface="TESCO Modern"/>
              <a:ea typeface="Arial"/>
              <a:cs typeface="Arial"/>
              <a:sym typeface="Arial"/>
            </a:endParaRPr>
          </a:p>
        </p:txBody>
      </p:sp>
      <p:pic>
        <p:nvPicPr>
          <p:cNvPr id="819" name="Google Shape;819;p77"/>
          <p:cNvPicPr preferRelativeResize="0"/>
          <p:nvPr/>
        </p:nvPicPr>
        <p:blipFill rotWithShape="1">
          <a:blip r:embed="rId5">
            <a:alphaModFix/>
          </a:blip>
          <a:srcRect t="21779" b="21780"/>
          <a:stretch/>
        </p:blipFill>
        <p:spPr>
          <a:xfrm>
            <a:off x="8726028" y="3863085"/>
            <a:ext cx="3060000" cy="1728001"/>
          </a:xfrm>
          <a:prstGeom prst="rect">
            <a:avLst/>
          </a:prstGeom>
          <a:solidFill>
            <a:schemeClr val="dk2"/>
          </a:solidFill>
          <a:ln w="9525" cap="flat" cmpd="sng">
            <a:solidFill>
              <a:schemeClr val="accent1"/>
            </a:solidFill>
            <a:prstDash val="solid"/>
            <a:round/>
            <a:headEnd type="none" w="sm" len="sm"/>
            <a:tailEnd type="none" w="sm" len="sm"/>
          </a:ln>
        </p:spPr>
      </p:pic>
      <p:sp>
        <p:nvSpPr>
          <p:cNvPr id="820" name="Google Shape;820;p77"/>
          <p:cNvSpPr txBox="1"/>
          <p:nvPr/>
        </p:nvSpPr>
        <p:spPr>
          <a:xfrm>
            <a:off x="8726027" y="5673395"/>
            <a:ext cx="3060000" cy="228600"/>
          </a:xfrm>
          <a:prstGeom prst="rect">
            <a:avLst/>
          </a:prstGeom>
          <a:noFill/>
          <a:ln>
            <a:noFill/>
          </a:ln>
        </p:spPr>
        <p:txBody>
          <a:bodyPr spcFirstLastPara="1" wrap="square" lIns="0" tIns="0" rIns="0" bIns="0" anchor="t" anchorCtr="0">
            <a:noAutofit/>
          </a:bodyPr>
          <a:lstStyle/>
          <a:p>
            <a:pPr marL="0" marR="0" lvl="4" indent="0" algn="l" defTabSz="457200" rtl="0" eaLnBrk="1" fontAlgn="auto" latinLnBrk="0" hangingPunct="1">
              <a:lnSpc>
                <a:spcPct val="90000"/>
              </a:lnSpc>
              <a:spcBef>
                <a:spcPts val="0"/>
              </a:spcBef>
              <a:spcAft>
                <a:spcPts val="0"/>
              </a:spcAft>
              <a:buClr>
                <a:srgbClr val="6E6767"/>
              </a:buClr>
              <a:buSzPts val="1200"/>
              <a:buFont typeface="Arial"/>
              <a:buNone/>
              <a:tabLst/>
              <a:defRPr/>
            </a:pPr>
            <a:r>
              <a:rPr kumimoji="0" lang="en-GB" sz="1200" b="1" i="0" u="none" strike="noStrike" kern="1200" cap="none" spc="0" normalizeH="0" baseline="0" noProof="0">
                <a:ln>
                  <a:noFill/>
                </a:ln>
                <a:solidFill>
                  <a:srgbClr val="6E6767"/>
                </a:solidFill>
                <a:effectLst/>
                <a:uLnTx/>
                <a:uFillTx/>
                <a:latin typeface="TESCO Modern"/>
                <a:ea typeface="Arial"/>
                <a:cs typeface="Arial"/>
                <a:sym typeface="Arial"/>
              </a:rPr>
              <a:t>Don’t</a:t>
            </a:r>
            <a:r>
              <a:rPr kumimoji="0" lang="en-GB" sz="1200" b="0" i="0" u="none" strike="noStrike" kern="1200" cap="none" spc="0" normalizeH="0" baseline="0" noProof="0">
                <a:ln>
                  <a:noFill/>
                </a:ln>
                <a:solidFill>
                  <a:srgbClr val="6E6767"/>
                </a:solidFill>
                <a:effectLst/>
                <a:uLnTx/>
                <a:uFillTx/>
                <a:latin typeface="TESCO Modern"/>
                <a:ea typeface="Arial"/>
                <a:cs typeface="Arial"/>
                <a:sym typeface="Arial"/>
              </a:rPr>
              <a:t> be ‘just friends’, focus on the coaching relationship</a:t>
            </a:r>
            <a:endParaRPr kumimoji="0" sz="1200" b="0" i="0" u="none" strike="noStrike" kern="1200" cap="none" spc="0" normalizeH="0" baseline="0" noProof="0">
              <a:ln>
                <a:noFill/>
              </a:ln>
              <a:solidFill>
                <a:srgbClr val="00539F"/>
              </a:solidFill>
              <a:effectLst/>
              <a:uLnTx/>
              <a:uFillTx/>
              <a:latin typeface="TESCO Modern"/>
              <a:ea typeface="Arial"/>
              <a:cs typeface="Arial"/>
              <a:sym typeface="Arial"/>
            </a:endParaRPr>
          </a:p>
        </p:txBody>
      </p:sp>
      <p:pic>
        <p:nvPicPr>
          <p:cNvPr id="821" name="Google Shape;821;p77"/>
          <p:cNvPicPr preferRelativeResize="0"/>
          <p:nvPr/>
        </p:nvPicPr>
        <p:blipFill rotWithShape="1">
          <a:blip r:embed="rId6">
            <a:alphaModFix/>
          </a:blip>
          <a:srcRect l="3642" r="3642"/>
          <a:stretch/>
        </p:blipFill>
        <p:spPr>
          <a:xfrm>
            <a:off x="4809946" y="1672807"/>
            <a:ext cx="3060000" cy="1728000"/>
          </a:xfrm>
          <a:prstGeom prst="rect">
            <a:avLst/>
          </a:prstGeom>
          <a:noFill/>
          <a:ln w="9525" cap="flat" cmpd="sng">
            <a:solidFill>
              <a:schemeClr val="accent1"/>
            </a:solidFill>
            <a:prstDash val="solid"/>
            <a:round/>
            <a:headEnd type="none" w="sm" len="sm"/>
            <a:tailEnd type="none" w="sm" len="sm"/>
          </a:ln>
        </p:spPr>
      </p:pic>
      <p:pic>
        <p:nvPicPr>
          <p:cNvPr id="822" name="Google Shape;822;p77"/>
          <p:cNvPicPr preferRelativeResize="0"/>
          <p:nvPr/>
        </p:nvPicPr>
        <p:blipFill rotWithShape="1">
          <a:blip r:embed="rId7">
            <a:alphaModFix/>
          </a:blip>
          <a:srcRect l="159" r="159"/>
          <a:stretch/>
        </p:blipFill>
        <p:spPr>
          <a:xfrm>
            <a:off x="894751" y="1672807"/>
            <a:ext cx="3059113" cy="1726292"/>
          </a:xfrm>
          <a:prstGeom prst="rect">
            <a:avLst/>
          </a:prstGeom>
          <a:noFill/>
          <a:ln w="9525" cap="flat" cmpd="sng">
            <a:solidFill>
              <a:schemeClr val="accent1"/>
            </a:solidFill>
            <a:prstDash val="solid"/>
            <a:round/>
            <a:headEnd type="none" w="sm" len="sm"/>
            <a:tailEnd type="none" w="sm" len="sm"/>
          </a:ln>
        </p:spPr>
      </p:pic>
      <p:pic>
        <p:nvPicPr>
          <p:cNvPr id="823" name="Google Shape;823;p77"/>
          <p:cNvPicPr preferRelativeResize="0"/>
          <p:nvPr/>
        </p:nvPicPr>
        <p:blipFill rotWithShape="1">
          <a:blip r:embed="rId8">
            <a:alphaModFix/>
          </a:blip>
          <a:srcRect l="5626" r="5624"/>
          <a:stretch/>
        </p:blipFill>
        <p:spPr>
          <a:xfrm>
            <a:off x="894751" y="3849824"/>
            <a:ext cx="3059115" cy="1723522"/>
          </a:xfrm>
          <a:prstGeom prst="rect">
            <a:avLst/>
          </a:prstGeom>
          <a:noFill/>
          <a:ln w="9525" cap="flat" cmpd="sng">
            <a:solidFill>
              <a:schemeClr val="accent1"/>
            </a:solidFill>
            <a:prstDash val="solid"/>
            <a:round/>
            <a:headEnd type="none" w="sm" len="sm"/>
            <a:tailEnd type="none" w="sm" len="sm"/>
          </a:ln>
        </p:spPr>
      </p:pic>
      <p:pic>
        <p:nvPicPr>
          <p:cNvPr id="824" name="Google Shape;824;p77"/>
          <p:cNvPicPr preferRelativeResize="0"/>
          <p:nvPr/>
        </p:nvPicPr>
        <p:blipFill rotWithShape="1">
          <a:blip r:embed="rId9">
            <a:alphaModFix/>
          </a:blip>
          <a:srcRect/>
          <a:stretch/>
        </p:blipFill>
        <p:spPr>
          <a:xfrm>
            <a:off x="395288" y="1672807"/>
            <a:ext cx="322580" cy="328341"/>
          </a:xfrm>
          <a:prstGeom prst="rect">
            <a:avLst/>
          </a:prstGeom>
          <a:noFill/>
          <a:ln>
            <a:noFill/>
          </a:ln>
        </p:spPr>
      </p:pic>
      <p:pic>
        <p:nvPicPr>
          <p:cNvPr id="825" name="Google Shape;825;p77"/>
          <p:cNvPicPr preferRelativeResize="0"/>
          <p:nvPr/>
        </p:nvPicPr>
        <p:blipFill rotWithShape="1">
          <a:blip r:embed="rId9">
            <a:alphaModFix/>
          </a:blip>
          <a:srcRect/>
          <a:stretch/>
        </p:blipFill>
        <p:spPr>
          <a:xfrm>
            <a:off x="4310369" y="1672807"/>
            <a:ext cx="322580" cy="328341"/>
          </a:xfrm>
          <a:prstGeom prst="rect">
            <a:avLst/>
          </a:prstGeom>
          <a:noFill/>
          <a:ln>
            <a:noFill/>
          </a:ln>
        </p:spPr>
      </p:pic>
      <p:pic>
        <p:nvPicPr>
          <p:cNvPr id="826" name="Google Shape;826;p77"/>
          <p:cNvPicPr preferRelativeResize="0"/>
          <p:nvPr/>
        </p:nvPicPr>
        <p:blipFill rotWithShape="1">
          <a:blip r:embed="rId9">
            <a:alphaModFix/>
          </a:blip>
          <a:srcRect/>
          <a:stretch/>
        </p:blipFill>
        <p:spPr>
          <a:xfrm>
            <a:off x="8329625" y="1672810"/>
            <a:ext cx="322580" cy="328341"/>
          </a:xfrm>
          <a:prstGeom prst="rect">
            <a:avLst/>
          </a:prstGeom>
          <a:noFill/>
          <a:ln>
            <a:noFill/>
          </a:ln>
        </p:spPr>
      </p:pic>
      <p:pic>
        <p:nvPicPr>
          <p:cNvPr id="827" name="Google Shape;827;p77"/>
          <p:cNvPicPr preferRelativeResize="0"/>
          <p:nvPr/>
        </p:nvPicPr>
        <p:blipFill rotWithShape="1">
          <a:blip r:embed="rId10">
            <a:alphaModFix/>
          </a:blip>
          <a:srcRect/>
          <a:stretch/>
        </p:blipFill>
        <p:spPr>
          <a:xfrm>
            <a:off x="395288" y="3863085"/>
            <a:ext cx="322580" cy="328341"/>
          </a:xfrm>
          <a:prstGeom prst="rect">
            <a:avLst/>
          </a:prstGeom>
          <a:noFill/>
          <a:ln>
            <a:noFill/>
          </a:ln>
        </p:spPr>
      </p:pic>
      <p:pic>
        <p:nvPicPr>
          <p:cNvPr id="828" name="Google Shape;828;p77"/>
          <p:cNvPicPr preferRelativeResize="0"/>
          <p:nvPr/>
        </p:nvPicPr>
        <p:blipFill rotWithShape="1">
          <a:blip r:embed="rId10">
            <a:alphaModFix/>
          </a:blip>
          <a:srcRect/>
          <a:stretch/>
        </p:blipFill>
        <p:spPr>
          <a:xfrm>
            <a:off x="4310369" y="3863085"/>
            <a:ext cx="322580" cy="328341"/>
          </a:xfrm>
          <a:prstGeom prst="rect">
            <a:avLst/>
          </a:prstGeom>
          <a:noFill/>
          <a:ln>
            <a:noFill/>
          </a:ln>
        </p:spPr>
      </p:pic>
      <p:pic>
        <p:nvPicPr>
          <p:cNvPr id="829" name="Google Shape;829;p77"/>
          <p:cNvPicPr preferRelativeResize="0"/>
          <p:nvPr/>
        </p:nvPicPr>
        <p:blipFill rotWithShape="1">
          <a:blip r:embed="rId10">
            <a:alphaModFix/>
          </a:blip>
          <a:srcRect/>
          <a:stretch/>
        </p:blipFill>
        <p:spPr>
          <a:xfrm>
            <a:off x="8329625" y="3863085"/>
            <a:ext cx="322580" cy="3283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78"/>
          <p:cNvSpPr txBox="1">
            <a:spLocks noGrp="1"/>
          </p:cNvSpPr>
          <p:nvPr>
            <p:ph type="title"/>
          </p:nvPr>
        </p:nvSpPr>
        <p:spPr>
          <a:xfrm>
            <a:off x="395288" y="342000"/>
            <a:ext cx="11399700" cy="657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500"/>
              <a:buNone/>
            </a:pPr>
            <a:r>
              <a:rPr lang="en-GB" dirty="0"/>
              <a:t>What you need to be successful</a:t>
            </a:r>
            <a:r>
              <a:rPr lang="en-GB" dirty="0">
                <a:solidFill>
                  <a:schemeClr val="lt2"/>
                </a:solidFill>
              </a:rPr>
              <a:t>.</a:t>
            </a:r>
            <a:endParaRPr dirty="0">
              <a:solidFill>
                <a:schemeClr val="lt2"/>
              </a:solidFill>
            </a:endParaRPr>
          </a:p>
        </p:txBody>
      </p:sp>
      <p:sp>
        <p:nvSpPr>
          <p:cNvPr id="836" name="Google Shape;836;p78"/>
          <p:cNvSpPr txBox="1">
            <a:spLocks noGrp="1"/>
          </p:cNvSpPr>
          <p:nvPr>
            <p:ph type="body" idx="1"/>
          </p:nvPr>
        </p:nvSpPr>
        <p:spPr>
          <a:xfrm>
            <a:off x="401426" y="997213"/>
            <a:ext cx="11399700" cy="403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1200"/>
              </a:spcAft>
              <a:buSzPts val="2200"/>
              <a:buNone/>
            </a:pPr>
            <a:r>
              <a:rPr lang="en-GB">
                <a:latin typeface="+mn-lt"/>
              </a:rPr>
              <a:t>Exercise to capture what you need from whom.</a:t>
            </a:r>
            <a:endParaRPr>
              <a:latin typeface="+mn-lt"/>
            </a:endParaRPr>
          </a:p>
        </p:txBody>
      </p:sp>
      <p:sp>
        <p:nvSpPr>
          <p:cNvPr id="837" name="Google Shape;837;p78"/>
          <p:cNvSpPr>
            <a:spLocks noGrp="1"/>
          </p:cNvSpPr>
          <p:nvPr>
            <p:ph type="body" idx="2"/>
          </p:nvPr>
        </p:nvSpPr>
        <p:spPr>
          <a:xfrm>
            <a:off x="4257720" y="1551772"/>
            <a:ext cx="3672000" cy="3672000"/>
          </a:xfrm>
          <a:prstGeom prst="ellipse">
            <a:avLst/>
          </a:prstGeom>
          <a:solidFill>
            <a:schemeClr val="lt1"/>
          </a:solidFill>
          <a:ln w="381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80000"/>
              </a:lnSpc>
              <a:spcBef>
                <a:spcPts val="0"/>
              </a:spcBef>
              <a:spcAft>
                <a:spcPts val="0"/>
              </a:spcAft>
              <a:buSzPts val="4300"/>
              <a:buNone/>
            </a:pPr>
            <a:endParaRPr dirty="0">
              <a:latin typeface="+mn-lt"/>
            </a:endParaRPr>
          </a:p>
        </p:txBody>
      </p:sp>
      <p:pic>
        <p:nvPicPr>
          <p:cNvPr id="838" name="Google Shape;838;p78"/>
          <p:cNvPicPr preferRelativeResize="0">
            <a:picLocks noGrp="1"/>
          </p:cNvPicPr>
          <p:nvPr>
            <p:ph type="pic" idx="3"/>
          </p:nvPr>
        </p:nvPicPr>
        <p:blipFill rotWithShape="1">
          <a:blip r:embed="rId3">
            <a:alphaModFix/>
          </a:blip>
          <a:srcRect l="21875" r="21873"/>
          <a:stretch/>
        </p:blipFill>
        <p:spPr>
          <a:xfrm>
            <a:off x="395288" y="2631772"/>
            <a:ext cx="1512000" cy="1512000"/>
          </a:xfrm>
          <a:prstGeom prst="ellipse">
            <a:avLst/>
          </a:prstGeom>
          <a:solidFill>
            <a:schemeClr val="accent1"/>
          </a:solidFill>
          <a:ln>
            <a:noFill/>
          </a:ln>
        </p:spPr>
      </p:pic>
      <p:pic>
        <p:nvPicPr>
          <p:cNvPr id="839" name="Google Shape;839;p78"/>
          <p:cNvPicPr preferRelativeResize="0">
            <a:picLocks noGrp="1"/>
          </p:cNvPicPr>
          <p:nvPr>
            <p:ph type="pic" idx="4"/>
          </p:nvPr>
        </p:nvPicPr>
        <p:blipFill rotWithShape="1">
          <a:blip r:embed="rId4">
            <a:alphaModFix/>
          </a:blip>
          <a:srcRect l="10655" r="10645"/>
          <a:stretch/>
        </p:blipFill>
        <p:spPr>
          <a:xfrm>
            <a:off x="2326504" y="2631772"/>
            <a:ext cx="1512000" cy="1512000"/>
          </a:xfrm>
          <a:prstGeom prst="ellipse">
            <a:avLst/>
          </a:prstGeom>
          <a:solidFill>
            <a:schemeClr val="accent1"/>
          </a:solidFill>
          <a:ln>
            <a:noFill/>
          </a:ln>
        </p:spPr>
      </p:pic>
      <p:pic>
        <p:nvPicPr>
          <p:cNvPr id="840" name="Google Shape;840;p78"/>
          <p:cNvPicPr preferRelativeResize="0">
            <a:picLocks noGrp="1"/>
          </p:cNvPicPr>
          <p:nvPr>
            <p:ph type="pic" idx="5"/>
          </p:nvPr>
        </p:nvPicPr>
        <p:blipFill rotWithShape="1">
          <a:blip r:embed="rId5">
            <a:alphaModFix/>
          </a:blip>
          <a:srcRect l="3051" r="3049"/>
          <a:stretch/>
        </p:blipFill>
        <p:spPr>
          <a:xfrm>
            <a:off x="8348936" y="2631772"/>
            <a:ext cx="1512000" cy="1512000"/>
          </a:xfrm>
          <a:prstGeom prst="ellipse">
            <a:avLst/>
          </a:prstGeom>
          <a:solidFill>
            <a:schemeClr val="accent1"/>
          </a:solidFill>
          <a:ln>
            <a:noFill/>
          </a:ln>
        </p:spPr>
      </p:pic>
      <p:pic>
        <p:nvPicPr>
          <p:cNvPr id="841" name="Google Shape;841;p78"/>
          <p:cNvPicPr preferRelativeResize="0">
            <a:picLocks noGrp="1"/>
          </p:cNvPicPr>
          <p:nvPr>
            <p:ph type="pic" idx="6"/>
          </p:nvPr>
        </p:nvPicPr>
        <p:blipFill rotWithShape="1">
          <a:blip r:embed="rId6">
            <a:alphaModFix/>
          </a:blip>
          <a:srcRect l="16647" r="16654"/>
          <a:stretch/>
        </p:blipFill>
        <p:spPr>
          <a:xfrm>
            <a:off x="10280152" y="2631772"/>
            <a:ext cx="1512000" cy="1512000"/>
          </a:xfrm>
          <a:prstGeom prst="ellipse">
            <a:avLst/>
          </a:prstGeom>
          <a:solidFill>
            <a:schemeClr val="accent1"/>
          </a:solidFill>
          <a:ln>
            <a:noFill/>
          </a:ln>
        </p:spPr>
      </p:pic>
      <p:sp>
        <p:nvSpPr>
          <p:cNvPr id="842" name="Google Shape;842;p78"/>
          <p:cNvSpPr txBox="1">
            <a:spLocks noGrp="1"/>
          </p:cNvSpPr>
          <p:nvPr>
            <p:ph type="body" idx="7"/>
          </p:nvPr>
        </p:nvSpPr>
        <p:spPr>
          <a:xfrm>
            <a:off x="395289" y="4398587"/>
            <a:ext cx="1512000" cy="1462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SzPts val="1500"/>
              <a:buNone/>
            </a:pPr>
            <a:r>
              <a:rPr lang="en-GB">
                <a:latin typeface="+mn-lt"/>
              </a:rPr>
              <a:t>What do you need from a peer coach?</a:t>
            </a:r>
            <a:endParaRPr>
              <a:latin typeface="+mn-lt"/>
            </a:endParaRPr>
          </a:p>
        </p:txBody>
      </p:sp>
      <p:sp>
        <p:nvSpPr>
          <p:cNvPr id="843" name="Google Shape;843;p78"/>
          <p:cNvSpPr txBox="1">
            <a:spLocks noGrp="1"/>
          </p:cNvSpPr>
          <p:nvPr>
            <p:ph type="body" idx="8"/>
          </p:nvPr>
        </p:nvSpPr>
        <p:spPr>
          <a:xfrm>
            <a:off x="2326504" y="4398587"/>
            <a:ext cx="1512000" cy="1462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SzPts val="1500"/>
              <a:buNone/>
            </a:pPr>
            <a:r>
              <a:rPr lang="en-GB">
                <a:latin typeface="+mn-lt"/>
              </a:rPr>
              <a:t>What do you need from your manager?</a:t>
            </a:r>
            <a:endParaRPr>
              <a:latin typeface="+mn-lt"/>
            </a:endParaRPr>
          </a:p>
        </p:txBody>
      </p:sp>
      <p:sp>
        <p:nvSpPr>
          <p:cNvPr id="844" name="Google Shape;844;p78"/>
          <p:cNvSpPr txBox="1">
            <a:spLocks noGrp="1"/>
          </p:cNvSpPr>
          <p:nvPr>
            <p:ph type="body" idx="9"/>
          </p:nvPr>
        </p:nvSpPr>
        <p:spPr>
          <a:xfrm>
            <a:off x="8357911" y="4398587"/>
            <a:ext cx="1512000" cy="1462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SzPts val="1500"/>
              <a:buNone/>
            </a:pPr>
            <a:r>
              <a:rPr lang="en-GB">
                <a:latin typeface="+mn-lt"/>
              </a:rPr>
              <a:t>What do you need from the leadership team?</a:t>
            </a:r>
            <a:endParaRPr>
              <a:latin typeface="+mn-lt"/>
            </a:endParaRPr>
          </a:p>
        </p:txBody>
      </p:sp>
      <p:sp>
        <p:nvSpPr>
          <p:cNvPr id="845" name="Google Shape;845;p78"/>
          <p:cNvSpPr txBox="1">
            <a:spLocks noGrp="1"/>
          </p:cNvSpPr>
          <p:nvPr>
            <p:ph type="body" idx="13"/>
          </p:nvPr>
        </p:nvSpPr>
        <p:spPr>
          <a:xfrm>
            <a:off x="10289126" y="4398587"/>
            <a:ext cx="1512000" cy="1462200"/>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SzPts val="1500"/>
              <a:buNone/>
            </a:pPr>
            <a:r>
              <a:rPr lang="en-GB">
                <a:latin typeface="+mn-lt"/>
              </a:rPr>
              <a:t>What do you you need from anyone else?</a:t>
            </a:r>
            <a:endParaRPr>
              <a:latin typeface="+mn-lt"/>
            </a:endParaRPr>
          </a:p>
        </p:txBody>
      </p:sp>
      <p:sp>
        <p:nvSpPr>
          <p:cNvPr id="846" name="Google Shape;846;p78"/>
          <p:cNvSpPr>
            <a:spLocks noGrp="1"/>
          </p:cNvSpPr>
          <p:nvPr>
            <p:ph type="body" idx="14"/>
          </p:nvPr>
        </p:nvSpPr>
        <p:spPr>
          <a:xfrm>
            <a:off x="4478207" y="1767772"/>
            <a:ext cx="3240000" cy="3240000"/>
          </a:xfrm>
          <a:prstGeom prst="ellipse">
            <a:avLst/>
          </a:prstGeom>
          <a:solidFill>
            <a:schemeClr val="lt1"/>
          </a:solidFill>
          <a:ln>
            <a:noFill/>
          </a:ln>
        </p:spPr>
        <p:txBody>
          <a:bodyPr spcFirstLastPara="1" wrap="square" lIns="0" tIns="0" rIns="0" bIns="0" anchor="ctr" anchorCtr="0">
            <a:noAutofit/>
          </a:bodyPr>
          <a:lstStyle/>
          <a:p>
            <a:pPr marL="0" lvl="0" indent="0" algn="ctr" rtl="0">
              <a:lnSpc>
                <a:spcPct val="80000"/>
              </a:lnSpc>
              <a:spcBef>
                <a:spcPts val="0"/>
              </a:spcBef>
              <a:spcAft>
                <a:spcPts val="0"/>
              </a:spcAft>
              <a:buSzPts val="3600"/>
              <a:buNone/>
            </a:pPr>
            <a:r>
              <a:rPr lang="en-GB" sz="2800" dirty="0">
                <a:latin typeface="+mn-lt"/>
                <a:ea typeface="Arial"/>
                <a:cs typeface="Arial"/>
                <a:sym typeface="Arial"/>
              </a:rPr>
              <a:t>I need X </a:t>
            </a:r>
            <a:br>
              <a:rPr lang="en-GB" sz="2800" dirty="0">
                <a:latin typeface="+mn-lt"/>
                <a:ea typeface="Arial"/>
                <a:cs typeface="Arial"/>
                <a:sym typeface="Arial"/>
              </a:rPr>
            </a:br>
            <a:r>
              <a:rPr lang="en-GB" sz="2800" dirty="0">
                <a:latin typeface="+mn-lt"/>
                <a:ea typeface="Arial"/>
                <a:cs typeface="Arial"/>
                <a:sym typeface="Arial"/>
              </a:rPr>
              <a:t>from Y to be successful</a:t>
            </a:r>
            <a:endParaRPr sz="2800" dirty="0">
              <a:latin typeface="+mn-lt"/>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79"/>
          <p:cNvSpPr txBox="1">
            <a:spLocks noGrp="1"/>
          </p:cNvSpPr>
          <p:nvPr>
            <p:ph type="ctrTitle"/>
          </p:nvPr>
        </p:nvSpPr>
        <p:spPr>
          <a:xfrm>
            <a:off x="395299" y="1751013"/>
            <a:ext cx="4385045" cy="4137025"/>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SzPts val="8800"/>
              <a:buNone/>
            </a:pPr>
            <a:r>
              <a:rPr lang="en-GB" sz="4400" dirty="0">
                <a:latin typeface="+mn-lt"/>
                <a:ea typeface="Arial"/>
                <a:cs typeface="Arial"/>
                <a:sym typeface="Arial"/>
              </a:rPr>
              <a:t>Finally, what </a:t>
            </a:r>
            <a:r>
              <a:rPr lang="en-GB" sz="4400" dirty="0">
                <a:solidFill>
                  <a:schemeClr val="bg2"/>
                </a:solidFill>
                <a:latin typeface="+mj-lt"/>
                <a:ea typeface="Arial"/>
                <a:cs typeface="Arial"/>
                <a:sym typeface="Arial"/>
              </a:rPr>
              <a:t>commitment</a:t>
            </a:r>
            <a:r>
              <a:rPr lang="en-GB" sz="4400" dirty="0">
                <a:latin typeface="+mn-lt"/>
                <a:ea typeface="Arial"/>
                <a:cs typeface="Arial"/>
                <a:sym typeface="Arial"/>
              </a:rPr>
              <a:t> will you make today?</a:t>
            </a:r>
            <a:endParaRPr sz="4400" dirty="0">
              <a:latin typeface="+mn-lt"/>
              <a:ea typeface="Arial"/>
              <a:cs typeface="Arial"/>
              <a:sym typeface="Arial"/>
            </a:endParaRPr>
          </a:p>
        </p:txBody>
      </p:sp>
      <p:pic>
        <p:nvPicPr>
          <p:cNvPr id="853" name="Google Shape;853;p79"/>
          <p:cNvPicPr preferRelativeResize="0">
            <a:picLocks noGrp="1"/>
          </p:cNvPicPr>
          <p:nvPr>
            <p:ph type="pic" idx="2"/>
          </p:nvPr>
        </p:nvPicPr>
        <p:blipFill rotWithShape="1">
          <a:blip r:embed="rId3">
            <a:alphaModFix/>
          </a:blip>
          <a:srcRect l="19736" r="1678"/>
          <a:stretch/>
        </p:blipFill>
        <p:spPr>
          <a:xfrm>
            <a:off x="5249744" y="1"/>
            <a:ext cx="6942256" cy="5888038"/>
          </a:xfrm>
          <a:prstGeom prst="rect">
            <a:avLst/>
          </a:prstGeom>
          <a:solidFill>
            <a:srgbClr val="7F7F7F"/>
          </a:solidFill>
          <a:ln>
            <a:noFill/>
          </a:ln>
        </p:spPr>
      </p:pic>
      <p:sp>
        <p:nvSpPr>
          <p:cNvPr id="854" name="Google Shape;854;p79"/>
          <p:cNvSpPr txBox="1">
            <a:spLocks noGrp="1"/>
          </p:cNvSpPr>
          <p:nvPr>
            <p:ph type="subTitle" idx="1"/>
          </p:nvPr>
        </p:nvSpPr>
        <p:spPr>
          <a:xfrm>
            <a:off x="395050" y="395300"/>
            <a:ext cx="4385045" cy="742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600"/>
              </a:spcAft>
              <a:buSzPts val="2200"/>
              <a:buNone/>
            </a:pPr>
            <a:r>
              <a:rPr lang="en-GB" dirty="0">
                <a:solidFill>
                  <a:schemeClr val="accent1"/>
                </a:solidFill>
                <a:latin typeface="+mn-lt"/>
                <a:ea typeface="Arial"/>
                <a:cs typeface="Arial"/>
                <a:sym typeface="Arial"/>
              </a:rPr>
              <a:t>In your previous pairs, email each other one commitment with a due date </a:t>
            </a:r>
            <a:endParaRPr dirty="0">
              <a:solidFill>
                <a:schemeClr val="accent1"/>
              </a:solidFill>
              <a:latin typeface="+mn-lt"/>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80"/>
          <p:cNvSpPr txBox="1">
            <a:spLocks noGrp="1"/>
          </p:cNvSpPr>
          <p:nvPr>
            <p:ph type="title"/>
          </p:nvPr>
        </p:nvSpPr>
        <p:spPr>
          <a:xfrm>
            <a:off x="395289" y="286915"/>
            <a:ext cx="6302966" cy="6577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4500"/>
              <a:buFont typeface="Arial"/>
              <a:buNone/>
            </a:pPr>
            <a:r>
              <a:rPr lang="en-GB" dirty="0"/>
              <a:t>What’s next</a:t>
            </a:r>
            <a:r>
              <a:rPr lang="en-GB" dirty="0">
                <a:solidFill>
                  <a:schemeClr val="lt2"/>
                </a:solidFill>
              </a:rPr>
              <a:t>.</a:t>
            </a:r>
            <a:endParaRPr dirty="0"/>
          </a:p>
        </p:txBody>
      </p:sp>
      <p:sp>
        <p:nvSpPr>
          <p:cNvPr id="860" name="Google Shape;860;p80"/>
          <p:cNvSpPr txBox="1">
            <a:spLocks noGrp="1"/>
          </p:cNvSpPr>
          <p:nvPr>
            <p:ph type="body" idx="3"/>
          </p:nvPr>
        </p:nvSpPr>
        <p:spPr>
          <a:xfrm>
            <a:off x="395288" y="1257739"/>
            <a:ext cx="5144275" cy="4145788"/>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dk1"/>
              </a:buClr>
              <a:buSzPts val="2000"/>
              <a:buNone/>
            </a:pPr>
            <a:r>
              <a:rPr lang="en-GB" sz="2000" b="1" dirty="0">
                <a:solidFill>
                  <a:schemeClr val="dk1"/>
                </a:solidFill>
                <a:latin typeface="+mn-lt"/>
                <a:ea typeface="Arial"/>
                <a:cs typeface="Arial"/>
                <a:sym typeface="Arial"/>
              </a:rPr>
              <a:t>We hope that’s recharged you! </a:t>
            </a:r>
            <a:endParaRPr dirty="0">
              <a:latin typeface="+mn-lt"/>
            </a:endParaRPr>
          </a:p>
          <a:p>
            <a:pPr marL="173038" lvl="0" indent="-173038" algn="l" rtl="0">
              <a:lnSpc>
                <a:spcPct val="95000"/>
              </a:lnSpc>
              <a:spcBef>
                <a:spcPts val="1200"/>
              </a:spcBef>
              <a:spcAft>
                <a:spcPts val="0"/>
              </a:spcAft>
              <a:buClr>
                <a:schemeClr val="tx2"/>
              </a:buClr>
              <a:buSzPts val="1800"/>
              <a:buFont typeface="Arial"/>
              <a:buChar char="•"/>
            </a:pPr>
            <a:r>
              <a:rPr lang="en-GB" sz="1800" dirty="0">
                <a:latin typeface="+mn-lt"/>
                <a:ea typeface="Arial"/>
                <a:cs typeface="Arial"/>
                <a:sym typeface="Arial"/>
              </a:rPr>
              <a:t>Reflect what you can take from today into your day to day – remember your commitments! </a:t>
            </a:r>
            <a:br>
              <a:rPr lang="en-GB" sz="1800" dirty="0">
                <a:latin typeface="+mn-lt"/>
                <a:ea typeface="Arial"/>
                <a:cs typeface="Arial"/>
                <a:sym typeface="Arial"/>
              </a:rPr>
            </a:br>
            <a:endParaRPr dirty="0">
              <a:latin typeface="+mn-lt"/>
            </a:endParaRPr>
          </a:p>
          <a:p>
            <a:pPr marL="0" lvl="0" indent="0" algn="l" rtl="0">
              <a:lnSpc>
                <a:spcPct val="95000"/>
              </a:lnSpc>
              <a:spcBef>
                <a:spcPts val="1200"/>
              </a:spcBef>
              <a:spcAft>
                <a:spcPts val="0"/>
              </a:spcAft>
              <a:buClr>
                <a:schemeClr val="dk1"/>
              </a:buClr>
              <a:buSzPts val="2000"/>
              <a:buNone/>
            </a:pPr>
            <a:r>
              <a:rPr lang="en-GB" sz="2000" b="1" dirty="0">
                <a:solidFill>
                  <a:schemeClr val="dk1"/>
                </a:solidFill>
                <a:latin typeface="+mn-lt"/>
                <a:ea typeface="Arial"/>
                <a:cs typeface="Arial"/>
                <a:sym typeface="Arial"/>
              </a:rPr>
              <a:t>Hungry for more? </a:t>
            </a:r>
          </a:p>
          <a:p>
            <a:pPr marL="285750" lvl="0" indent="-285750" algn="l" rtl="0">
              <a:lnSpc>
                <a:spcPct val="95000"/>
              </a:lnSpc>
              <a:spcBef>
                <a:spcPts val="1200"/>
              </a:spcBef>
              <a:spcAft>
                <a:spcPts val="0"/>
              </a:spcAft>
              <a:buClr>
                <a:schemeClr val="tx2"/>
              </a:buClr>
              <a:buSzPts val="1800"/>
              <a:buFont typeface="Arial" panose="020B0604020202020204" pitchFamily="34" charset="0"/>
              <a:buChar char="•"/>
            </a:pPr>
            <a:r>
              <a:rPr lang="en-GB" sz="1800" dirty="0">
                <a:latin typeface="+mn-lt"/>
                <a:ea typeface="Arial"/>
                <a:cs typeface="Arial"/>
                <a:sym typeface="Arial"/>
              </a:rPr>
              <a:t>Please complete our feedback form post the session &amp; share what you’re interested in learning more about </a:t>
            </a:r>
            <a:endParaRPr lang="en-GB" dirty="0">
              <a:latin typeface="+mn-lt"/>
            </a:endParaRPr>
          </a:p>
          <a:p>
            <a:pPr marL="285750" lvl="2" indent="-285750">
              <a:spcBef>
                <a:spcPts val="1200"/>
              </a:spcBef>
              <a:buClr>
                <a:schemeClr val="tx2"/>
              </a:buClr>
            </a:pPr>
            <a:r>
              <a:rPr lang="en-GB" sz="1800" dirty="0">
                <a:latin typeface="+mn-lt"/>
                <a:ea typeface="Arial"/>
                <a:cs typeface="Arial"/>
                <a:sym typeface="Arial"/>
              </a:rPr>
              <a:t>Refer to the cards Moray &amp; Ed have handed out – more information to follow! </a:t>
            </a:r>
            <a:endParaRPr lang="en-GB" sz="900" dirty="0">
              <a:latin typeface="+mn-lt"/>
              <a:ea typeface="Arial"/>
              <a:cs typeface="Arial"/>
              <a:sym typeface="Arial"/>
            </a:endParaRPr>
          </a:p>
          <a:p>
            <a:pPr marL="285750" lvl="0" indent="-285750" algn="l" rtl="0">
              <a:lnSpc>
                <a:spcPct val="95000"/>
              </a:lnSpc>
              <a:spcBef>
                <a:spcPts val="2100"/>
              </a:spcBef>
              <a:spcAft>
                <a:spcPts val="0"/>
              </a:spcAft>
              <a:buClr>
                <a:schemeClr val="tx2"/>
              </a:buClr>
              <a:buSzPts val="1800"/>
              <a:buFont typeface="Arial" panose="020B0604020202020204" pitchFamily="34" charset="0"/>
              <a:buChar char="•"/>
            </a:pPr>
            <a:r>
              <a:rPr lang="en-GB" sz="1800" dirty="0">
                <a:latin typeface="+mn-lt"/>
                <a:ea typeface="Arial"/>
                <a:cs typeface="Arial"/>
                <a:sym typeface="Arial"/>
              </a:rPr>
              <a:t>In the form, let us know if you’re interesting in becoming part of a coaching circle (optional</a:t>
            </a:r>
            <a:r>
              <a:rPr lang="en-GB" sz="2000" dirty="0">
                <a:latin typeface="+mn-lt"/>
                <a:ea typeface="Arial"/>
                <a:cs typeface="Arial"/>
                <a:sym typeface="Arial"/>
              </a:rPr>
              <a:t>) </a:t>
            </a:r>
            <a:r>
              <a:rPr lang="en-GB" sz="1800" dirty="0">
                <a:latin typeface="+mn-lt"/>
                <a:cs typeface="Arial"/>
                <a:sym typeface="Arial"/>
              </a:rPr>
              <a:t>– more info to follow!  </a:t>
            </a:r>
            <a:endParaRPr lang="en-GB" sz="1800" dirty="0">
              <a:latin typeface="+mn-lt"/>
              <a:cs typeface="Arial"/>
            </a:endParaRPr>
          </a:p>
          <a:p>
            <a:pPr marL="0" lvl="0" indent="0" algn="l" rtl="0">
              <a:lnSpc>
                <a:spcPct val="95000"/>
              </a:lnSpc>
              <a:spcBef>
                <a:spcPts val="1200"/>
              </a:spcBef>
              <a:spcAft>
                <a:spcPts val="0"/>
              </a:spcAft>
              <a:buClr>
                <a:schemeClr val="dk2"/>
              </a:buClr>
              <a:buSzPts val="2100"/>
            </a:pPr>
            <a:endParaRPr lang="en-GB" dirty="0">
              <a:latin typeface="+mn-lt"/>
            </a:endParaRPr>
          </a:p>
        </p:txBody>
      </p:sp>
      <p:sp>
        <p:nvSpPr>
          <p:cNvPr id="861" name="Google Shape;861;p80"/>
          <p:cNvSpPr txBox="1">
            <a:spLocks noGrp="1"/>
          </p:cNvSpPr>
          <p:nvPr>
            <p:ph type="body" idx="5"/>
          </p:nvPr>
        </p:nvSpPr>
        <p:spPr>
          <a:xfrm>
            <a:off x="8393750" y="2698334"/>
            <a:ext cx="1499452" cy="382604"/>
          </a:xfrm>
          <a:prstGeom prst="rect">
            <a:avLst/>
          </a:prstGeom>
          <a:noFill/>
          <a:ln>
            <a:noFill/>
          </a:ln>
        </p:spPr>
        <p:txBody>
          <a:bodyPr spcFirstLastPara="1" wrap="square" lIns="0" tIns="0" rIns="0" bIns="0" anchor="t" anchorCtr="0">
            <a:noAutofit/>
          </a:bodyPr>
          <a:lstStyle/>
          <a:p>
            <a:pPr marL="0" lvl="0" indent="0" algn="ctr" rtl="0">
              <a:lnSpc>
                <a:spcPct val="95000"/>
              </a:lnSpc>
              <a:spcBef>
                <a:spcPts val="0"/>
              </a:spcBef>
              <a:spcAft>
                <a:spcPts val="0"/>
              </a:spcAft>
              <a:buClr>
                <a:schemeClr val="accent1"/>
              </a:buClr>
              <a:buSzPts val="2400"/>
              <a:buNone/>
            </a:pPr>
            <a:r>
              <a:rPr lang="en-GB" sz="2000" b="0" dirty="0">
                <a:solidFill>
                  <a:schemeClr val="tx2"/>
                </a:solidFill>
                <a:latin typeface="+mn-lt"/>
              </a:rPr>
              <a:t>Example coaching circle</a:t>
            </a:r>
            <a:endParaRPr sz="2000" b="0" dirty="0">
              <a:solidFill>
                <a:schemeClr val="tx2"/>
              </a:solidFill>
              <a:latin typeface="+mn-lt"/>
            </a:endParaRPr>
          </a:p>
        </p:txBody>
      </p:sp>
      <p:sp>
        <p:nvSpPr>
          <p:cNvPr id="4" name="Oval 3">
            <a:extLst>
              <a:ext uri="{FF2B5EF4-FFF2-40B4-BE49-F238E27FC236}">
                <a16:creationId xmlns:a16="http://schemas.microsoft.com/office/drawing/2014/main" id="{D50854AC-FA7E-03D9-94F1-E53859C40FC3}"/>
              </a:ext>
            </a:extLst>
          </p:cNvPr>
          <p:cNvSpPr/>
          <p:nvPr/>
        </p:nvSpPr>
        <p:spPr>
          <a:xfrm>
            <a:off x="7490286" y="1429090"/>
            <a:ext cx="3306381" cy="3306381"/>
          </a:xfrm>
          <a:prstGeom prst="ellipse">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sp>
        <p:nvSpPr>
          <p:cNvPr id="863" name="Google Shape;863;p80"/>
          <p:cNvSpPr/>
          <p:nvPr/>
        </p:nvSpPr>
        <p:spPr>
          <a:xfrm>
            <a:off x="8611907" y="1004248"/>
            <a:ext cx="973786" cy="973786"/>
          </a:xfrm>
          <a:prstGeom prst="ellipse">
            <a:avLst/>
          </a:prstGeom>
          <a:solidFill>
            <a:schemeClr val="accent1"/>
          </a:solidFill>
          <a:ln w="5715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TESCO Modern"/>
              <a:ea typeface="Arial"/>
              <a:cs typeface="Arial"/>
              <a:sym typeface="Arial"/>
            </a:endParaRPr>
          </a:p>
        </p:txBody>
      </p:sp>
      <p:sp>
        <p:nvSpPr>
          <p:cNvPr id="866" name="Google Shape;866;p80"/>
          <p:cNvSpPr/>
          <p:nvPr/>
        </p:nvSpPr>
        <p:spPr>
          <a:xfrm>
            <a:off x="10174857" y="2107152"/>
            <a:ext cx="973786" cy="973786"/>
          </a:xfrm>
          <a:prstGeom prst="ellipse">
            <a:avLst/>
          </a:prstGeom>
          <a:solidFill>
            <a:schemeClr val="accent1"/>
          </a:solidFill>
          <a:ln w="5715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TESCO Modern"/>
              <a:ea typeface="Arial"/>
              <a:cs typeface="Arial"/>
              <a:sym typeface="Arial"/>
            </a:endParaRPr>
          </a:p>
        </p:txBody>
      </p:sp>
      <p:sp>
        <p:nvSpPr>
          <p:cNvPr id="869" name="Google Shape;869;p80"/>
          <p:cNvSpPr/>
          <p:nvPr/>
        </p:nvSpPr>
        <p:spPr>
          <a:xfrm>
            <a:off x="9699539" y="3939033"/>
            <a:ext cx="973786" cy="973786"/>
          </a:xfrm>
          <a:prstGeom prst="ellipse">
            <a:avLst/>
          </a:prstGeom>
          <a:solidFill>
            <a:schemeClr val="accent1"/>
          </a:solidFill>
          <a:ln w="5715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TESCO Modern"/>
              <a:ea typeface="Arial"/>
              <a:cs typeface="Arial"/>
              <a:sym typeface="Arial"/>
            </a:endParaRPr>
          </a:p>
        </p:txBody>
      </p:sp>
      <p:sp>
        <p:nvSpPr>
          <p:cNvPr id="872" name="Google Shape;872;p80"/>
          <p:cNvSpPr/>
          <p:nvPr/>
        </p:nvSpPr>
        <p:spPr>
          <a:xfrm>
            <a:off x="7612915" y="3939033"/>
            <a:ext cx="973786" cy="973786"/>
          </a:xfrm>
          <a:prstGeom prst="ellipse">
            <a:avLst/>
          </a:prstGeom>
          <a:solidFill>
            <a:schemeClr val="accent1"/>
          </a:solidFill>
          <a:ln w="5715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TESCO Modern"/>
              <a:ea typeface="Arial"/>
              <a:cs typeface="Arial"/>
              <a:sym typeface="Arial"/>
            </a:endParaRPr>
          </a:p>
        </p:txBody>
      </p:sp>
      <p:sp>
        <p:nvSpPr>
          <p:cNvPr id="875" name="Google Shape;875;p80"/>
          <p:cNvSpPr/>
          <p:nvPr/>
        </p:nvSpPr>
        <p:spPr>
          <a:xfrm>
            <a:off x="7048957" y="2107152"/>
            <a:ext cx="973786" cy="973786"/>
          </a:xfrm>
          <a:prstGeom prst="ellipse">
            <a:avLst/>
          </a:prstGeom>
          <a:solidFill>
            <a:schemeClr val="accent1"/>
          </a:solidFill>
          <a:ln w="5715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TESCO Modern"/>
              <a:ea typeface="Arial"/>
              <a:cs typeface="Arial"/>
              <a:sym typeface="Arial"/>
            </a:endParaRPr>
          </a:p>
        </p:txBody>
      </p:sp>
      <p:sp>
        <p:nvSpPr>
          <p:cNvPr id="864" name="Google Shape;864;p80"/>
          <p:cNvSpPr txBox="1"/>
          <p:nvPr/>
        </p:nvSpPr>
        <p:spPr>
          <a:xfrm>
            <a:off x="8575126" y="1255714"/>
            <a:ext cx="1044220" cy="401543"/>
          </a:xfrm>
          <a:prstGeom prst="rect">
            <a:avLst/>
          </a:prstGeom>
          <a:noFill/>
          <a:ln>
            <a:noFill/>
          </a:ln>
        </p:spPr>
        <p:txBody>
          <a:bodyPr spcFirstLastPara="1" wrap="square" lIns="60950" tIns="60950" rIns="60950" bIns="609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600"/>
              <a:buFont typeface="Arial"/>
              <a:buNone/>
              <a:tabLst/>
              <a:defRPr/>
            </a:pPr>
            <a:r>
              <a:rPr kumimoji="0" lang="en-GB" sz="1600" b="0" i="0" u="none" strike="noStrike" kern="1200" cap="none" spc="0" normalizeH="0" baseline="0" noProof="0">
                <a:ln>
                  <a:noFill/>
                </a:ln>
                <a:solidFill>
                  <a:srgbClr val="FFFFFF"/>
                </a:solidFill>
                <a:effectLst/>
                <a:uLnTx/>
                <a:uFillTx/>
                <a:latin typeface="TESCO Modern Bold"/>
                <a:ea typeface="Arial"/>
                <a:cs typeface="Arial"/>
                <a:sym typeface="Arial"/>
              </a:rPr>
              <a:t>Jo</a:t>
            </a:r>
            <a:endParaRPr kumimoji="0" sz="1400" b="0" i="0" u="none" strike="noStrike" kern="1200" cap="none" spc="0" normalizeH="0" baseline="0" noProof="0">
              <a:ln>
                <a:noFill/>
              </a:ln>
              <a:solidFill>
                <a:srgbClr val="000000"/>
              </a:solidFill>
              <a:effectLst/>
              <a:uLnTx/>
              <a:uFillTx/>
              <a:latin typeface="TESCO Modern Bold"/>
              <a:ea typeface="Arial"/>
              <a:cs typeface="Arial"/>
              <a:sym typeface="Arial"/>
            </a:endParaRPr>
          </a:p>
        </p:txBody>
      </p:sp>
      <p:sp>
        <p:nvSpPr>
          <p:cNvPr id="867" name="Google Shape;867;p80"/>
          <p:cNvSpPr txBox="1"/>
          <p:nvPr/>
        </p:nvSpPr>
        <p:spPr>
          <a:xfrm>
            <a:off x="10138076" y="2416493"/>
            <a:ext cx="1044220" cy="401543"/>
          </a:xfrm>
          <a:prstGeom prst="rect">
            <a:avLst/>
          </a:prstGeom>
          <a:noFill/>
          <a:ln>
            <a:noFill/>
          </a:ln>
        </p:spPr>
        <p:txBody>
          <a:bodyPr spcFirstLastPara="1" wrap="square" lIns="60950" tIns="60950" rIns="60950" bIns="609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600"/>
              <a:buFont typeface="Arial"/>
              <a:buNone/>
              <a:tabLst/>
              <a:defRPr/>
            </a:pPr>
            <a:r>
              <a:rPr kumimoji="0" lang="en-GB" sz="1600" b="0" i="0" u="none" strike="noStrike" kern="1200" cap="none" spc="0" normalizeH="0" baseline="0" noProof="0">
                <a:ln>
                  <a:noFill/>
                </a:ln>
                <a:solidFill>
                  <a:srgbClr val="FFFFFF"/>
                </a:solidFill>
                <a:effectLst/>
                <a:uLnTx/>
                <a:uFillTx/>
                <a:latin typeface="TESCO Modern Bold"/>
                <a:ea typeface="Arial"/>
                <a:cs typeface="Arial"/>
                <a:sym typeface="Arial"/>
              </a:rPr>
              <a:t>Aj</a:t>
            </a:r>
            <a:endParaRPr kumimoji="0" sz="1600" b="0" i="0" u="none" strike="noStrike" kern="1200" cap="none" spc="0" normalizeH="0" baseline="0" noProof="0">
              <a:ln>
                <a:noFill/>
              </a:ln>
              <a:solidFill>
                <a:srgbClr val="FFFFFF"/>
              </a:solidFill>
              <a:effectLst/>
              <a:uLnTx/>
              <a:uFillTx/>
              <a:latin typeface="TESCO Modern Bold"/>
              <a:ea typeface="Arial"/>
              <a:cs typeface="Arial"/>
              <a:sym typeface="Arial"/>
            </a:endParaRPr>
          </a:p>
        </p:txBody>
      </p:sp>
      <p:sp>
        <p:nvSpPr>
          <p:cNvPr id="870" name="Google Shape;870;p80"/>
          <p:cNvSpPr txBox="1"/>
          <p:nvPr/>
        </p:nvSpPr>
        <p:spPr>
          <a:xfrm>
            <a:off x="9662758" y="4236799"/>
            <a:ext cx="1044220" cy="401543"/>
          </a:xfrm>
          <a:prstGeom prst="rect">
            <a:avLst/>
          </a:prstGeom>
          <a:noFill/>
          <a:ln>
            <a:noFill/>
          </a:ln>
        </p:spPr>
        <p:txBody>
          <a:bodyPr spcFirstLastPara="1" wrap="square" lIns="60950" tIns="60950" rIns="60950" bIns="609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6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George</a:t>
            </a:r>
            <a:endParaRPr kumimoji="0" sz="1400" b="0" i="0" u="none" strike="noStrike" kern="1200" cap="none" spc="0" normalizeH="0" baseline="0" noProof="0" dirty="0">
              <a:ln>
                <a:noFill/>
              </a:ln>
              <a:solidFill>
                <a:srgbClr val="000000"/>
              </a:solidFill>
              <a:effectLst/>
              <a:uLnTx/>
              <a:uFillTx/>
              <a:latin typeface="TESCO Modern Bold"/>
              <a:ea typeface="Arial"/>
              <a:cs typeface="Arial"/>
              <a:sym typeface="Arial"/>
            </a:endParaRPr>
          </a:p>
        </p:txBody>
      </p:sp>
      <p:sp>
        <p:nvSpPr>
          <p:cNvPr id="873" name="Google Shape;873;p80"/>
          <p:cNvSpPr txBox="1"/>
          <p:nvPr/>
        </p:nvSpPr>
        <p:spPr>
          <a:xfrm>
            <a:off x="7576134" y="4259949"/>
            <a:ext cx="1044220" cy="401543"/>
          </a:xfrm>
          <a:prstGeom prst="rect">
            <a:avLst/>
          </a:prstGeom>
          <a:noFill/>
          <a:ln>
            <a:noFill/>
          </a:ln>
        </p:spPr>
        <p:txBody>
          <a:bodyPr spcFirstLastPara="1" wrap="square" lIns="60950" tIns="60950" rIns="60950" bIns="609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600"/>
              <a:buFont typeface="Arial"/>
              <a:buNone/>
              <a:tabLst/>
              <a:defRPr/>
            </a:pPr>
            <a:r>
              <a:rPr kumimoji="0" lang="en-GB" sz="1600" b="0" i="0" u="none" strike="noStrike" kern="1200" cap="none" spc="0" normalizeH="0" baseline="0" noProof="0" dirty="0">
                <a:ln>
                  <a:noFill/>
                </a:ln>
                <a:solidFill>
                  <a:srgbClr val="FFFFFF"/>
                </a:solidFill>
                <a:effectLst/>
                <a:uLnTx/>
                <a:uFillTx/>
                <a:latin typeface="TESCO Modern Bold"/>
                <a:ea typeface="Arial"/>
                <a:cs typeface="Arial"/>
                <a:sym typeface="Arial"/>
              </a:rPr>
              <a:t>CK</a:t>
            </a:r>
            <a:endParaRPr kumimoji="0" sz="1400" b="0" i="0" u="none" strike="noStrike" kern="1200" cap="none" spc="0" normalizeH="0" baseline="0" noProof="0" dirty="0">
              <a:ln>
                <a:noFill/>
              </a:ln>
              <a:solidFill>
                <a:srgbClr val="000000"/>
              </a:solidFill>
              <a:effectLst/>
              <a:uLnTx/>
              <a:uFillTx/>
              <a:latin typeface="TESCO Modern Bold"/>
              <a:ea typeface="Arial"/>
              <a:cs typeface="Arial"/>
              <a:sym typeface="Arial"/>
            </a:endParaRPr>
          </a:p>
        </p:txBody>
      </p:sp>
      <p:sp>
        <p:nvSpPr>
          <p:cNvPr id="876" name="Google Shape;876;p80"/>
          <p:cNvSpPr txBox="1"/>
          <p:nvPr/>
        </p:nvSpPr>
        <p:spPr>
          <a:xfrm>
            <a:off x="6978523" y="2393273"/>
            <a:ext cx="1044220" cy="401543"/>
          </a:xfrm>
          <a:prstGeom prst="rect">
            <a:avLst/>
          </a:prstGeom>
          <a:noFill/>
          <a:ln>
            <a:noFill/>
          </a:ln>
        </p:spPr>
        <p:txBody>
          <a:bodyPr spcFirstLastPara="1" wrap="square" lIns="60950" tIns="60950" rIns="60950" bIns="609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600"/>
              <a:buFont typeface="Arial"/>
              <a:buNone/>
              <a:tabLst/>
              <a:defRPr/>
            </a:pPr>
            <a:r>
              <a:rPr kumimoji="0" lang="en-GB" sz="1600" b="0" i="0" u="none" strike="noStrike" kern="1200" cap="none" spc="0" normalizeH="0" baseline="0" noProof="0">
                <a:ln>
                  <a:noFill/>
                </a:ln>
                <a:solidFill>
                  <a:srgbClr val="FFFFFF"/>
                </a:solidFill>
                <a:effectLst/>
                <a:uLnTx/>
                <a:uFillTx/>
                <a:latin typeface="TESCO Modern Bold"/>
                <a:ea typeface="Arial"/>
                <a:cs typeface="Arial"/>
                <a:sym typeface="Arial"/>
              </a:rPr>
              <a:t>Gareth</a:t>
            </a:r>
            <a:endParaRPr kumimoji="0" sz="1400" b="0" i="0" u="none" strike="noStrike" kern="1200" cap="none" spc="0" normalizeH="0" baseline="0" noProof="0">
              <a:ln>
                <a:noFill/>
              </a:ln>
              <a:solidFill>
                <a:srgbClr val="000000"/>
              </a:solidFill>
              <a:effectLst/>
              <a:uLnTx/>
              <a:uFillTx/>
              <a:latin typeface="TESCO Modern Bold"/>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749"/>
        <p:cNvGrpSpPr/>
        <p:nvPr/>
      </p:nvGrpSpPr>
      <p:grpSpPr>
        <a:xfrm>
          <a:off x="0" y="0"/>
          <a:ext cx="0" cy="0"/>
          <a:chOff x="0" y="0"/>
          <a:chExt cx="0" cy="0"/>
        </a:xfrm>
      </p:grpSpPr>
      <p:sp>
        <p:nvSpPr>
          <p:cNvPr id="750" name="Google Shape;750;p66"/>
          <p:cNvSpPr/>
          <p:nvPr/>
        </p:nvSpPr>
        <p:spPr>
          <a:xfrm>
            <a:off x="662100" y="1373225"/>
            <a:ext cx="10928700" cy="2223300"/>
          </a:xfrm>
          <a:prstGeom prst="rect">
            <a:avLst/>
          </a:prstGeom>
          <a:noFill/>
          <a:ln w="952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6"/>
          <p:cNvSpPr txBox="1">
            <a:spLocks noGrp="1"/>
          </p:cNvSpPr>
          <p:nvPr>
            <p:ph type="title"/>
          </p:nvPr>
        </p:nvSpPr>
        <p:spPr>
          <a:xfrm>
            <a:off x="395288" y="342000"/>
            <a:ext cx="11399700" cy="65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400"/>
              <a:t>Your P2P coaching model - Example logistics</a:t>
            </a:r>
            <a:endParaRPr sz="4400"/>
          </a:p>
        </p:txBody>
      </p:sp>
      <p:sp>
        <p:nvSpPr>
          <p:cNvPr id="752" name="Google Shape;752;p66"/>
          <p:cNvSpPr/>
          <p:nvPr/>
        </p:nvSpPr>
        <p:spPr>
          <a:xfrm>
            <a:off x="5359352" y="1452325"/>
            <a:ext cx="1520400" cy="6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Director</a:t>
            </a:r>
            <a:endParaRPr>
              <a:solidFill>
                <a:schemeClr val="lt1"/>
              </a:solidFill>
            </a:endParaRPr>
          </a:p>
        </p:txBody>
      </p:sp>
      <p:sp>
        <p:nvSpPr>
          <p:cNvPr id="753" name="Google Shape;753;p66"/>
          <p:cNvSpPr/>
          <p:nvPr/>
        </p:nvSpPr>
        <p:spPr>
          <a:xfrm>
            <a:off x="1454975" y="2436325"/>
            <a:ext cx="1520400" cy="6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lt1"/>
                </a:solidFill>
              </a:rPr>
              <a:t>WL3</a:t>
            </a:r>
            <a:endParaRPr dirty="0">
              <a:solidFill>
                <a:schemeClr val="lt1"/>
              </a:solidFill>
            </a:endParaRPr>
          </a:p>
        </p:txBody>
      </p:sp>
      <p:sp>
        <p:nvSpPr>
          <p:cNvPr id="754" name="Google Shape;754;p66"/>
          <p:cNvSpPr/>
          <p:nvPr/>
        </p:nvSpPr>
        <p:spPr>
          <a:xfrm>
            <a:off x="419325" y="4047238"/>
            <a:ext cx="1520400" cy="6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Team manager</a:t>
            </a:r>
            <a:endParaRPr>
              <a:solidFill>
                <a:schemeClr val="lt1"/>
              </a:solidFill>
            </a:endParaRPr>
          </a:p>
        </p:txBody>
      </p:sp>
      <p:sp>
        <p:nvSpPr>
          <p:cNvPr id="755" name="Google Shape;755;p66"/>
          <p:cNvSpPr/>
          <p:nvPr/>
        </p:nvSpPr>
        <p:spPr>
          <a:xfrm>
            <a:off x="2349725" y="4047250"/>
            <a:ext cx="1520400" cy="6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Team manager</a:t>
            </a:r>
            <a:endParaRPr>
              <a:solidFill>
                <a:schemeClr val="lt1"/>
              </a:solidFill>
            </a:endParaRPr>
          </a:p>
        </p:txBody>
      </p:sp>
      <p:sp>
        <p:nvSpPr>
          <p:cNvPr id="756" name="Google Shape;756;p66"/>
          <p:cNvSpPr/>
          <p:nvPr/>
        </p:nvSpPr>
        <p:spPr>
          <a:xfrm>
            <a:off x="73100" y="5200950"/>
            <a:ext cx="907800" cy="463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chemeClr val="lt1"/>
                </a:solidFill>
              </a:rPr>
              <a:t>Team leader</a:t>
            </a:r>
            <a:endParaRPr sz="1000">
              <a:solidFill>
                <a:schemeClr val="lt1"/>
              </a:solidFill>
            </a:endParaRPr>
          </a:p>
        </p:txBody>
      </p:sp>
      <p:sp>
        <p:nvSpPr>
          <p:cNvPr id="757" name="Google Shape;757;p66"/>
          <p:cNvSpPr/>
          <p:nvPr/>
        </p:nvSpPr>
        <p:spPr>
          <a:xfrm>
            <a:off x="73100" y="5958250"/>
            <a:ext cx="907800" cy="463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chemeClr val="lt1"/>
                </a:solidFill>
              </a:rPr>
              <a:t>Team member</a:t>
            </a:r>
            <a:endParaRPr sz="1000">
              <a:solidFill>
                <a:schemeClr val="lt1"/>
              </a:solidFill>
            </a:endParaRPr>
          </a:p>
        </p:txBody>
      </p:sp>
      <p:sp>
        <p:nvSpPr>
          <p:cNvPr id="758" name="Google Shape;758;p66"/>
          <p:cNvSpPr/>
          <p:nvPr/>
        </p:nvSpPr>
        <p:spPr>
          <a:xfrm>
            <a:off x="1179525" y="5958250"/>
            <a:ext cx="907800" cy="463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chemeClr val="lt1"/>
                </a:solidFill>
              </a:rPr>
              <a:t>Team member</a:t>
            </a:r>
            <a:endParaRPr sz="1000">
              <a:solidFill>
                <a:schemeClr val="lt1"/>
              </a:solidFill>
            </a:endParaRPr>
          </a:p>
        </p:txBody>
      </p:sp>
      <p:sp>
        <p:nvSpPr>
          <p:cNvPr id="759" name="Google Shape;759;p66"/>
          <p:cNvSpPr/>
          <p:nvPr/>
        </p:nvSpPr>
        <p:spPr>
          <a:xfrm>
            <a:off x="1179525" y="5200975"/>
            <a:ext cx="907800" cy="463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chemeClr val="lt1"/>
                </a:solidFill>
              </a:rPr>
              <a:t>Team leader</a:t>
            </a:r>
            <a:endParaRPr sz="1000">
              <a:solidFill>
                <a:schemeClr val="lt1"/>
              </a:solidFill>
            </a:endParaRPr>
          </a:p>
        </p:txBody>
      </p:sp>
      <p:sp>
        <p:nvSpPr>
          <p:cNvPr id="760" name="Google Shape;760;p66"/>
          <p:cNvSpPr/>
          <p:nvPr/>
        </p:nvSpPr>
        <p:spPr>
          <a:xfrm>
            <a:off x="5360798" y="2436325"/>
            <a:ext cx="1520400" cy="6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lt1"/>
                </a:solidFill>
              </a:rPr>
              <a:t>WL3</a:t>
            </a:r>
            <a:endParaRPr dirty="0">
              <a:solidFill>
                <a:schemeClr val="lt1"/>
              </a:solidFill>
            </a:endParaRPr>
          </a:p>
        </p:txBody>
      </p:sp>
      <p:cxnSp>
        <p:nvCxnSpPr>
          <p:cNvPr id="761" name="Google Shape;761;p66"/>
          <p:cNvCxnSpPr>
            <a:stCxn id="752" idx="2"/>
            <a:endCxn id="753" idx="0"/>
          </p:cNvCxnSpPr>
          <p:nvPr/>
        </p:nvCxnSpPr>
        <p:spPr>
          <a:xfrm rot="5400000">
            <a:off x="3985952" y="302725"/>
            <a:ext cx="362700" cy="39045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762" name="Google Shape;762;p66"/>
          <p:cNvCxnSpPr>
            <a:stCxn id="752" idx="2"/>
            <a:endCxn id="760" idx="0"/>
          </p:cNvCxnSpPr>
          <p:nvPr/>
        </p:nvCxnSpPr>
        <p:spPr>
          <a:xfrm rot="-5400000" flipH="1">
            <a:off x="5938952" y="2254225"/>
            <a:ext cx="362700" cy="15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763" name="Google Shape;763;p66"/>
          <p:cNvCxnSpPr>
            <a:stCxn id="753" idx="2"/>
            <a:endCxn id="754" idx="0"/>
          </p:cNvCxnSpPr>
          <p:nvPr/>
        </p:nvCxnSpPr>
        <p:spPr>
          <a:xfrm rot="5400000">
            <a:off x="1202525" y="3034675"/>
            <a:ext cx="989700" cy="1035600"/>
          </a:xfrm>
          <a:prstGeom prst="bentConnector3">
            <a:avLst>
              <a:gd name="adj1" fmla="val 60235"/>
            </a:avLst>
          </a:prstGeom>
          <a:noFill/>
          <a:ln w="9525" cap="flat" cmpd="sng">
            <a:solidFill>
              <a:schemeClr val="dk2"/>
            </a:solidFill>
            <a:prstDash val="solid"/>
            <a:round/>
            <a:headEnd type="none" w="med" len="med"/>
            <a:tailEnd type="triangle" w="med" len="med"/>
          </a:ln>
        </p:spPr>
      </p:cxnSp>
      <p:cxnSp>
        <p:nvCxnSpPr>
          <p:cNvPr id="764" name="Google Shape;764;p66"/>
          <p:cNvCxnSpPr>
            <a:stCxn id="753" idx="2"/>
            <a:endCxn id="755" idx="0"/>
          </p:cNvCxnSpPr>
          <p:nvPr/>
        </p:nvCxnSpPr>
        <p:spPr>
          <a:xfrm rot="-5400000" flipH="1">
            <a:off x="2167775" y="3105025"/>
            <a:ext cx="989700" cy="894900"/>
          </a:xfrm>
          <a:prstGeom prst="bentConnector3">
            <a:avLst>
              <a:gd name="adj1" fmla="val 60235"/>
            </a:avLst>
          </a:prstGeom>
          <a:noFill/>
          <a:ln w="9525" cap="flat" cmpd="sng">
            <a:solidFill>
              <a:schemeClr val="dk2"/>
            </a:solidFill>
            <a:prstDash val="solid"/>
            <a:round/>
            <a:headEnd type="none" w="med" len="med"/>
            <a:tailEnd type="triangle" w="med" len="med"/>
          </a:ln>
        </p:spPr>
      </p:cxnSp>
      <p:cxnSp>
        <p:nvCxnSpPr>
          <p:cNvPr id="765" name="Google Shape;765;p66"/>
          <p:cNvCxnSpPr>
            <a:stCxn id="754" idx="2"/>
            <a:endCxn id="756" idx="0"/>
          </p:cNvCxnSpPr>
          <p:nvPr/>
        </p:nvCxnSpPr>
        <p:spPr>
          <a:xfrm rot="5400000">
            <a:off x="587025" y="4608538"/>
            <a:ext cx="532500" cy="652500"/>
          </a:xfrm>
          <a:prstGeom prst="bentConnector3">
            <a:avLst>
              <a:gd name="adj1" fmla="val 49992"/>
            </a:avLst>
          </a:prstGeom>
          <a:noFill/>
          <a:ln w="9525" cap="flat" cmpd="sng">
            <a:solidFill>
              <a:schemeClr val="dk2"/>
            </a:solidFill>
            <a:prstDash val="solid"/>
            <a:round/>
            <a:headEnd type="none" w="med" len="med"/>
            <a:tailEnd type="triangle" w="med" len="med"/>
          </a:ln>
        </p:spPr>
      </p:cxnSp>
      <p:cxnSp>
        <p:nvCxnSpPr>
          <p:cNvPr id="766" name="Google Shape;766;p66"/>
          <p:cNvCxnSpPr>
            <a:stCxn id="754" idx="2"/>
            <a:endCxn id="759" idx="0"/>
          </p:cNvCxnSpPr>
          <p:nvPr/>
        </p:nvCxnSpPr>
        <p:spPr>
          <a:xfrm rot="-5400000" flipH="1">
            <a:off x="1140225" y="4707838"/>
            <a:ext cx="532500" cy="453900"/>
          </a:xfrm>
          <a:prstGeom prst="bentConnector3">
            <a:avLst>
              <a:gd name="adj1" fmla="val 49994"/>
            </a:avLst>
          </a:prstGeom>
          <a:noFill/>
          <a:ln w="9525" cap="flat" cmpd="sng">
            <a:solidFill>
              <a:schemeClr val="dk2"/>
            </a:solidFill>
            <a:prstDash val="solid"/>
            <a:round/>
            <a:headEnd type="none" w="med" len="med"/>
            <a:tailEnd type="triangle" w="med" len="med"/>
          </a:ln>
        </p:spPr>
      </p:cxnSp>
      <p:cxnSp>
        <p:nvCxnSpPr>
          <p:cNvPr id="767" name="Google Shape;767;p66"/>
          <p:cNvCxnSpPr>
            <a:stCxn id="759" idx="2"/>
            <a:endCxn id="757" idx="0"/>
          </p:cNvCxnSpPr>
          <p:nvPr/>
        </p:nvCxnSpPr>
        <p:spPr>
          <a:xfrm rot="5400000">
            <a:off x="933225" y="5257975"/>
            <a:ext cx="294000" cy="1106400"/>
          </a:xfrm>
          <a:prstGeom prst="bentConnector3">
            <a:avLst>
              <a:gd name="adj1" fmla="val 50013"/>
            </a:avLst>
          </a:prstGeom>
          <a:noFill/>
          <a:ln w="9525" cap="flat" cmpd="sng">
            <a:solidFill>
              <a:schemeClr val="dk2"/>
            </a:solidFill>
            <a:prstDash val="solid"/>
            <a:round/>
            <a:headEnd type="none" w="med" len="med"/>
            <a:tailEnd type="triangle" w="med" len="med"/>
          </a:ln>
        </p:spPr>
      </p:cxnSp>
      <p:cxnSp>
        <p:nvCxnSpPr>
          <p:cNvPr id="768" name="Google Shape;768;p66"/>
          <p:cNvCxnSpPr>
            <a:stCxn id="759" idx="2"/>
            <a:endCxn id="758" idx="0"/>
          </p:cNvCxnSpPr>
          <p:nvPr/>
        </p:nvCxnSpPr>
        <p:spPr>
          <a:xfrm rot="-5400000" flipH="1">
            <a:off x="1486725" y="5810875"/>
            <a:ext cx="294000" cy="600"/>
          </a:xfrm>
          <a:prstGeom prst="bentConnector3">
            <a:avLst>
              <a:gd name="adj1" fmla="val 50013"/>
            </a:avLst>
          </a:prstGeom>
          <a:noFill/>
          <a:ln w="9525" cap="flat" cmpd="sng">
            <a:solidFill>
              <a:schemeClr val="dk2"/>
            </a:solidFill>
            <a:prstDash val="solid"/>
            <a:round/>
            <a:headEnd type="none" w="med" len="med"/>
            <a:tailEnd type="triangle" w="med" len="med"/>
          </a:ln>
        </p:spPr>
      </p:cxnSp>
      <p:sp>
        <p:nvSpPr>
          <p:cNvPr id="769" name="Google Shape;769;p66"/>
          <p:cNvSpPr/>
          <p:nvPr/>
        </p:nvSpPr>
        <p:spPr>
          <a:xfrm>
            <a:off x="9266619" y="2436325"/>
            <a:ext cx="1520400" cy="6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lt1"/>
                </a:solidFill>
              </a:rPr>
              <a:t>WL3</a:t>
            </a:r>
            <a:endParaRPr dirty="0">
              <a:solidFill>
                <a:schemeClr val="lt1"/>
              </a:solidFill>
            </a:endParaRPr>
          </a:p>
        </p:txBody>
      </p:sp>
      <p:cxnSp>
        <p:nvCxnSpPr>
          <p:cNvPr id="770" name="Google Shape;770;p66"/>
          <p:cNvCxnSpPr>
            <a:stCxn id="752" idx="2"/>
            <a:endCxn id="769" idx="0"/>
          </p:cNvCxnSpPr>
          <p:nvPr/>
        </p:nvCxnSpPr>
        <p:spPr>
          <a:xfrm rot="-5400000" flipH="1">
            <a:off x="7891802" y="301375"/>
            <a:ext cx="362700" cy="3907200"/>
          </a:xfrm>
          <a:prstGeom prst="bentConnector3">
            <a:avLst>
              <a:gd name="adj1" fmla="val 50000"/>
            </a:avLst>
          </a:prstGeom>
          <a:noFill/>
          <a:ln w="9525" cap="flat" cmpd="sng">
            <a:solidFill>
              <a:schemeClr val="dk2"/>
            </a:solidFill>
            <a:prstDash val="solid"/>
            <a:round/>
            <a:headEnd type="none" w="med" len="med"/>
            <a:tailEnd type="triangle" w="med" len="med"/>
          </a:ln>
        </p:spPr>
      </p:cxnSp>
      <p:sp>
        <p:nvSpPr>
          <p:cNvPr id="771" name="Google Shape;771;p66"/>
          <p:cNvSpPr/>
          <p:nvPr/>
        </p:nvSpPr>
        <p:spPr>
          <a:xfrm>
            <a:off x="3048900" y="2664725"/>
            <a:ext cx="2243100" cy="151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6"/>
          <p:cNvSpPr/>
          <p:nvPr/>
        </p:nvSpPr>
        <p:spPr>
          <a:xfrm>
            <a:off x="6952363" y="2671075"/>
            <a:ext cx="2243100" cy="151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6"/>
          <p:cNvSpPr/>
          <p:nvPr/>
        </p:nvSpPr>
        <p:spPr>
          <a:xfrm flipH="1">
            <a:off x="2836250" y="3084200"/>
            <a:ext cx="6553200" cy="403200"/>
          </a:xfrm>
          <a:prstGeom prst="bentUpArrow">
            <a:avLst>
              <a:gd name="adj1" fmla="val 25000"/>
              <a:gd name="adj2" fmla="val 25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6"/>
          <p:cNvSpPr/>
          <p:nvPr/>
        </p:nvSpPr>
        <p:spPr>
          <a:xfrm>
            <a:off x="9307850" y="3073425"/>
            <a:ext cx="81600" cy="403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6"/>
          <p:cNvSpPr txBox="1"/>
          <p:nvPr/>
        </p:nvSpPr>
        <p:spPr>
          <a:xfrm>
            <a:off x="3086775" y="2404095"/>
            <a:ext cx="1976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t>Every week 30-60 mins</a:t>
            </a:r>
            <a:endParaRPr sz="1200"/>
          </a:p>
        </p:txBody>
      </p:sp>
      <p:sp>
        <p:nvSpPr>
          <p:cNvPr id="776" name="Google Shape;776;p66"/>
          <p:cNvSpPr txBox="1"/>
          <p:nvPr/>
        </p:nvSpPr>
        <p:spPr>
          <a:xfrm>
            <a:off x="7075350" y="2404099"/>
            <a:ext cx="1976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t>Every week 30-60 mins</a:t>
            </a:r>
            <a:endParaRPr sz="1200"/>
          </a:p>
        </p:txBody>
      </p:sp>
      <p:sp>
        <p:nvSpPr>
          <p:cNvPr id="777" name="Google Shape;777;p66"/>
          <p:cNvSpPr txBox="1"/>
          <p:nvPr/>
        </p:nvSpPr>
        <p:spPr>
          <a:xfrm>
            <a:off x="5131322" y="3000853"/>
            <a:ext cx="1976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t>Every week 30-60 mins</a:t>
            </a:r>
            <a:endParaRPr sz="1200"/>
          </a:p>
        </p:txBody>
      </p:sp>
      <p:sp>
        <p:nvSpPr>
          <p:cNvPr id="778" name="Google Shape;778;p66"/>
          <p:cNvSpPr txBox="1"/>
          <p:nvPr/>
        </p:nvSpPr>
        <p:spPr>
          <a:xfrm>
            <a:off x="3182100" y="1854558"/>
            <a:ext cx="1976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chemeClr val="folHlink"/>
                </a:solidFill>
              </a:rPr>
              <a:t>Every 6 weeks - 60 mins</a:t>
            </a:r>
            <a:endParaRPr sz="1200" dirty="0"/>
          </a:p>
        </p:txBody>
      </p:sp>
      <p:sp>
        <p:nvSpPr>
          <p:cNvPr id="779" name="Google Shape;779;p66"/>
          <p:cNvSpPr txBox="1"/>
          <p:nvPr/>
        </p:nvSpPr>
        <p:spPr>
          <a:xfrm>
            <a:off x="7126950" y="1810783"/>
            <a:ext cx="1976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folHlink"/>
                </a:solidFill>
              </a:rPr>
              <a:t>Every 6 weeks - 60 mins</a:t>
            </a:r>
            <a:endParaRPr sz="1200"/>
          </a:p>
        </p:txBody>
      </p:sp>
      <p:sp>
        <p:nvSpPr>
          <p:cNvPr id="780" name="Google Shape;780;p66"/>
          <p:cNvSpPr txBox="1"/>
          <p:nvPr/>
        </p:nvSpPr>
        <p:spPr>
          <a:xfrm>
            <a:off x="884675" y="3178138"/>
            <a:ext cx="13305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a:t>Every week 30-60 mins</a:t>
            </a:r>
            <a:endParaRPr sz="800"/>
          </a:p>
        </p:txBody>
      </p:sp>
      <p:graphicFrame>
        <p:nvGraphicFramePr>
          <p:cNvPr id="781" name="Google Shape;781;p66"/>
          <p:cNvGraphicFramePr/>
          <p:nvPr>
            <p:extLst>
              <p:ext uri="{D42A27DB-BD31-4B8C-83A1-F6EECF244321}">
                <p14:modId xmlns:p14="http://schemas.microsoft.com/office/powerpoint/2010/main" val="591519916"/>
              </p:ext>
            </p:extLst>
          </p:nvPr>
        </p:nvGraphicFramePr>
        <p:xfrm>
          <a:off x="4755952" y="3780853"/>
          <a:ext cx="7131850" cy="2377290"/>
        </p:xfrm>
        <a:graphic>
          <a:graphicData uri="http://schemas.openxmlformats.org/drawingml/2006/table">
            <a:tbl>
              <a:tblPr>
                <a:noFill/>
              </a:tblPr>
              <a:tblGrid>
                <a:gridCol w="3565925">
                  <a:extLst>
                    <a:ext uri="{9D8B030D-6E8A-4147-A177-3AD203B41FA5}">
                      <a16:colId xmlns:a16="http://schemas.microsoft.com/office/drawing/2014/main" val="20000"/>
                    </a:ext>
                  </a:extLst>
                </a:gridCol>
                <a:gridCol w="35659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sz="1600">
                          <a:solidFill>
                            <a:schemeClr val="lt1"/>
                          </a:solidFill>
                        </a:rPr>
                        <a:t>Peer Coaching Sessions</a:t>
                      </a:r>
                      <a:endParaRPr sz="1600">
                        <a:solidFill>
                          <a:schemeClr val="lt1"/>
                        </a:solidFill>
                      </a:endParaRPr>
                    </a:p>
                  </a:txBody>
                  <a:tcPr marL="91425" marR="91425" marT="91425" marB="91425">
                    <a:solidFill>
                      <a:schemeClr val="dk1"/>
                    </a:solidFill>
                  </a:tcPr>
                </a:tc>
                <a:tc>
                  <a:txBody>
                    <a:bodyPr/>
                    <a:lstStyle/>
                    <a:p>
                      <a:pPr marL="0" lvl="0" indent="0" algn="l" rtl="0">
                        <a:spcBef>
                          <a:spcPts val="0"/>
                        </a:spcBef>
                        <a:spcAft>
                          <a:spcPts val="0"/>
                        </a:spcAft>
                        <a:buNone/>
                      </a:pPr>
                      <a:r>
                        <a:rPr lang="en-GB" sz="1600">
                          <a:solidFill>
                            <a:schemeClr val="lt1"/>
                          </a:solidFill>
                        </a:rPr>
                        <a:t>Frequency</a:t>
                      </a:r>
                      <a:endParaRPr sz="1600">
                        <a:solidFill>
                          <a:schemeClr val="lt1"/>
                        </a:solidFill>
                      </a:endParaRPr>
                    </a:p>
                  </a:txBody>
                  <a:tcPr marL="91425" marR="91425" marT="91425" marB="91425">
                    <a:solidFill>
                      <a:schemeClr val="dk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1600"/>
                        <a:t>1-2-1 with peer coach</a:t>
                      </a:r>
                      <a:endParaRPr sz="1600"/>
                    </a:p>
                  </a:txBody>
                  <a:tcPr marL="91425" marR="91425" marT="91425" marB="91425"/>
                </a:tc>
                <a:tc>
                  <a:txBody>
                    <a:bodyPr/>
                    <a:lstStyle/>
                    <a:p>
                      <a:pPr marL="0" lvl="0" indent="0" algn="l" rtl="0">
                        <a:spcBef>
                          <a:spcPts val="0"/>
                        </a:spcBef>
                        <a:spcAft>
                          <a:spcPts val="0"/>
                        </a:spcAft>
                        <a:buNone/>
                      </a:pPr>
                      <a:r>
                        <a:rPr lang="en-GB" sz="1600"/>
                        <a:t>Weekly</a:t>
                      </a:r>
                      <a:endParaRPr sz="16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600"/>
                        <a:t>1-2-1 with director</a:t>
                      </a:r>
                      <a:endParaRPr sz="1600"/>
                    </a:p>
                  </a:txBody>
                  <a:tcPr marL="91425" marR="91425" marT="91425" marB="91425"/>
                </a:tc>
                <a:tc>
                  <a:txBody>
                    <a:bodyPr/>
                    <a:lstStyle/>
                    <a:p>
                      <a:pPr marL="0" lvl="0" indent="0" algn="l" rtl="0">
                        <a:spcBef>
                          <a:spcPts val="0"/>
                        </a:spcBef>
                        <a:spcAft>
                          <a:spcPts val="0"/>
                        </a:spcAft>
                        <a:buNone/>
                      </a:pPr>
                      <a:r>
                        <a:rPr lang="en-GB" sz="1600"/>
                        <a:t>6 weekly</a:t>
                      </a:r>
                      <a:endParaRPr sz="16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600"/>
                        <a:t>Group peer coach check-in</a:t>
                      </a:r>
                      <a:endParaRPr sz="1600"/>
                    </a:p>
                  </a:txBody>
                  <a:tcPr marL="91425" marR="91425" marT="91425" marB="91425"/>
                </a:tc>
                <a:tc>
                  <a:txBody>
                    <a:bodyPr/>
                    <a:lstStyle/>
                    <a:p>
                      <a:pPr marL="0" lvl="0" indent="0" algn="l" rtl="0">
                        <a:spcBef>
                          <a:spcPts val="0"/>
                        </a:spcBef>
                        <a:spcAft>
                          <a:spcPts val="0"/>
                        </a:spcAft>
                        <a:buNone/>
                      </a:pPr>
                      <a:r>
                        <a:rPr lang="en-GB" sz="1600"/>
                        <a:t>6 weekly</a:t>
                      </a:r>
                      <a:endParaRPr sz="16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600"/>
                        <a:t>Group peer coach performance review</a:t>
                      </a:r>
                      <a:endParaRPr sz="1600"/>
                    </a:p>
                  </a:txBody>
                  <a:tcPr marL="91425" marR="91425" marT="91425" marB="91425"/>
                </a:tc>
                <a:tc>
                  <a:txBody>
                    <a:bodyPr/>
                    <a:lstStyle/>
                    <a:p>
                      <a:pPr marL="0" lvl="0" indent="0" algn="l" rtl="0">
                        <a:spcBef>
                          <a:spcPts val="0"/>
                        </a:spcBef>
                        <a:spcAft>
                          <a:spcPts val="0"/>
                        </a:spcAft>
                        <a:buNone/>
                      </a:pPr>
                      <a:r>
                        <a:rPr lang="en-GB" sz="1600" dirty="0"/>
                        <a:t>Quarterly</a:t>
                      </a:r>
                      <a:endParaRPr sz="1600" dirty="0"/>
                    </a:p>
                  </a:txBody>
                  <a:tcPr marL="91425" marR="91425" marT="91425" marB="91425"/>
                </a:tc>
                <a:extLst>
                  <a:ext uri="{0D108BD9-81ED-4DB2-BD59-A6C34878D82A}">
                    <a16:rowId xmlns:a16="http://schemas.microsoft.com/office/drawing/2014/main" val="10004"/>
                  </a:ext>
                </a:extLst>
              </a:tr>
            </a:tbl>
          </a:graphicData>
        </a:graphic>
      </p:graphicFrame>
      <p:sp>
        <p:nvSpPr>
          <p:cNvPr id="782" name="Google Shape;782;p66"/>
          <p:cNvSpPr txBox="1"/>
          <p:nvPr/>
        </p:nvSpPr>
        <p:spPr>
          <a:xfrm>
            <a:off x="1718400" y="4883863"/>
            <a:ext cx="13305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a:t>Every week 30-60 mins</a:t>
            </a:r>
            <a:endParaRPr sz="800"/>
          </a:p>
        </p:txBody>
      </p:sp>
      <p:sp>
        <p:nvSpPr>
          <p:cNvPr id="783" name="Google Shape;783;p66"/>
          <p:cNvSpPr txBox="1"/>
          <p:nvPr/>
        </p:nvSpPr>
        <p:spPr>
          <a:xfrm>
            <a:off x="1718400" y="5658163"/>
            <a:ext cx="13305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a:t>Every week 30-60 mins</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BB59-E5C4-4F88-BC70-ABA9DB8F0E69}"/>
              </a:ext>
            </a:extLst>
          </p:cNvPr>
          <p:cNvSpPr>
            <a:spLocks noGrp="1"/>
          </p:cNvSpPr>
          <p:nvPr>
            <p:ph type="title"/>
          </p:nvPr>
        </p:nvSpPr>
        <p:spPr/>
        <p:txBody>
          <a:bodyPr/>
          <a:lstStyle/>
          <a:p>
            <a:r>
              <a:rPr lang="en-GB" dirty="0">
                <a:solidFill>
                  <a:schemeClr val="tx1"/>
                </a:solidFill>
              </a:rPr>
              <a:t>Recap: Our WL3 Insights Wheel</a:t>
            </a:r>
            <a:r>
              <a:rPr lang="en-GB" dirty="0">
                <a:solidFill>
                  <a:srgbClr val="FF0000"/>
                </a:solidFill>
              </a:rPr>
              <a:t>.</a:t>
            </a:r>
          </a:p>
        </p:txBody>
      </p:sp>
      <p:pic>
        <p:nvPicPr>
          <p:cNvPr id="1026" name="Picture 2" descr="image">
            <a:extLst>
              <a:ext uri="{FF2B5EF4-FFF2-40B4-BE49-F238E27FC236}">
                <a16:creationId xmlns:a16="http://schemas.microsoft.com/office/drawing/2014/main" id="{5A2457ED-EA6A-417F-A297-71E2DD42C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224" y="999799"/>
            <a:ext cx="5614828" cy="561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0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920F-5534-47E7-AB10-57F919B5A968}"/>
              </a:ext>
            </a:extLst>
          </p:cNvPr>
          <p:cNvSpPr>
            <a:spLocks noGrp="1"/>
          </p:cNvSpPr>
          <p:nvPr>
            <p:ph type="title"/>
          </p:nvPr>
        </p:nvSpPr>
        <p:spPr/>
        <p:txBody>
          <a:bodyPr/>
          <a:lstStyle/>
          <a:p>
            <a:r>
              <a:rPr lang="en-GB" dirty="0"/>
              <a:t>Why peer to peer coaching?</a:t>
            </a:r>
          </a:p>
        </p:txBody>
      </p:sp>
      <p:sp>
        <p:nvSpPr>
          <p:cNvPr id="17" name="Text Placeholder 16">
            <a:extLst>
              <a:ext uri="{FF2B5EF4-FFF2-40B4-BE49-F238E27FC236}">
                <a16:creationId xmlns:a16="http://schemas.microsoft.com/office/drawing/2014/main" id="{3F4553D5-F033-487F-89AD-37464D6ED416}"/>
              </a:ext>
            </a:extLst>
          </p:cNvPr>
          <p:cNvSpPr>
            <a:spLocks noGrp="1"/>
          </p:cNvSpPr>
          <p:nvPr>
            <p:ph type="body" sz="quarter" idx="15"/>
          </p:nvPr>
        </p:nvSpPr>
        <p:spPr/>
        <p:txBody>
          <a:bodyPr/>
          <a:lstStyle/>
          <a:p>
            <a:r>
              <a:rPr lang="en-GB" sz="1800" b="1" dirty="0">
                <a:solidFill>
                  <a:schemeClr val="tx1"/>
                </a:solidFill>
              </a:rPr>
              <a:t>Embed the culture of regular feedback conversations</a:t>
            </a:r>
          </a:p>
        </p:txBody>
      </p:sp>
      <p:pic>
        <p:nvPicPr>
          <p:cNvPr id="26" name="Picture Placeholder 25" descr="A picture containing person, indoor, table&#10;&#10;Description automatically generated">
            <a:extLst>
              <a:ext uri="{FF2B5EF4-FFF2-40B4-BE49-F238E27FC236}">
                <a16:creationId xmlns:a16="http://schemas.microsoft.com/office/drawing/2014/main" id="{09395C9D-28A6-4C91-AB51-8E8BED115B76}"/>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a:xfrm>
            <a:off x="3234387" y="1433601"/>
            <a:ext cx="2809428" cy="2808000"/>
          </a:xfrm>
        </p:spPr>
      </p:pic>
      <p:sp>
        <p:nvSpPr>
          <p:cNvPr id="21" name="Text Placeholder 20">
            <a:extLst>
              <a:ext uri="{FF2B5EF4-FFF2-40B4-BE49-F238E27FC236}">
                <a16:creationId xmlns:a16="http://schemas.microsoft.com/office/drawing/2014/main" id="{7B3258EB-5C5A-4AA3-88A6-2C277473981A}"/>
              </a:ext>
            </a:extLst>
          </p:cNvPr>
          <p:cNvSpPr>
            <a:spLocks noGrp="1"/>
          </p:cNvSpPr>
          <p:nvPr>
            <p:ph type="body" sz="quarter" idx="19"/>
          </p:nvPr>
        </p:nvSpPr>
        <p:spPr/>
        <p:txBody>
          <a:bodyPr/>
          <a:lstStyle/>
          <a:p>
            <a:r>
              <a:rPr lang="en-GB" sz="1800" b="1" dirty="0">
                <a:solidFill>
                  <a:schemeClr val="tx1"/>
                </a:solidFill>
              </a:rPr>
              <a:t>Develop our coaching skills</a:t>
            </a:r>
          </a:p>
        </p:txBody>
      </p:sp>
      <p:pic>
        <p:nvPicPr>
          <p:cNvPr id="6" name="Picture Placeholder 5" descr="A picture containing text, vector graphics&#10;&#10;Description automatically generated">
            <a:extLst>
              <a:ext uri="{FF2B5EF4-FFF2-40B4-BE49-F238E27FC236}">
                <a16:creationId xmlns:a16="http://schemas.microsoft.com/office/drawing/2014/main" id="{7051897A-121B-460B-A211-0D277EA80310}"/>
              </a:ext>
            </a:extLst>
          </p:cNvPr>
          <p:cNvPicPr>
            <a:picLocks noGrp="1" noChangeAspect="1"/>
          </p:cNvPicPr>
          <p:nvPr>
            <p:ph type="pic" sz="quarter" idx="20"/>
          </p:nvPr>
        </p:nvPicPr>
        <p:blipFill>
          <a:blip r:embed="rId4" cstate="print">
            <a:extLst>
              <a:ext uri="{28A0092B-C50C-407E-A947-70E740481C1C}">
                <a14:useLocalDpi xmlns:a14="http://schemas.microsoft.com/office/drawing/2010/main" val="0"/>
              </a:ext>
            </a:extLst>
          </a:blip>
          <a:srcRect l="22335" r="22335"/>
          <a:stretch>
            <a:fillRect/>
          </a:stretch>
        </p:blipFill>
        <p:spPr/>
      </p:pic>
      <p:sp>
        <p:nvSpPr>
          <p:cNvPr id="24" name="Text Placeholder 23">
            <a:extLst>
              <a:ext uri="{FF2B5EF4-FFF2-40B4-BE49-F238E27FC236}">
                <a16:creationId xmlns:a16="http://schemas.microsoft.com/office/drawing/2014/main" id="{140E35D3-02D3-42A7-9800-6B60701D5FF0}"/>
              </a:ext>
            </a:extLst>
          </p:cNvPr>
          <p:cNvSpPr>
            <a:spLocks noGrp="1"/>
          </p:cNvSpPr>
          <p:nvPr>
            <p:ph type="body" sz="quarter" idx="22"/>
          </p:nvPr>
        </p:nvSpPr>
        <p:spPr/>
        <p:txBody>
          <a:bodyPr/>
          <a:lstStyle/>
          <a:p>
            <a:r>
              <a:rPr lang="en-GB" sz="1800" b="1" dirty="0">
                <a:solidFill>
                  <a:schemeClr val="tx1"/>
                </a:solidFill>
              </a:rPr>
              <a:t>A tool in the hierarchy challenge</a:t>
            </a:r>
          </a:p>
        </p:txBody>
      </p:sp>
      <p:pic>
        <p:nvPicPr>
          <p:cNvPr id="29" name="Picture Placeholder 28" descr="A picture containing text, person, person&#10;&#10;Description automatically generated">
            <a:extLst>
              <a:ext uri="{FF2B5EF4-FFF2-40B4-BE49-F238E27FC236}">
                <a16:creationId xmlns:a16="http://schemas.microsoft.com/office/drawing/2014/main" id="{112A10F9-8E6A-4447-8514-EEF1848AE491}"/>
              </a:ext>
            </a:extLst>
          </p:cNvPr>
          <p:cNvPicPr>
            <a:picLocks noGrp="1" noChangeAspect="1"/>
          </p:cNvPicPr>
          <p:nvPr>
            <p:ph type="pic" sz="quarter" idx="23"/>
          </p:nvPr>
        </p:nvPicPr>
        <p:blipFill>
          <a:blip r:embed="rId5" cstate="print">
            <a:extLst>
              <a:ext uri="{28A0092B-C50C-407E-A947-70E740481C1C}">
                <a14:useLocalDpi xmlns:a14="http://schemas.microsoft.com/office/drawing/2010/main" val="0"/>
              </a:ext>
            </a:extLst>
          </a:blip>
          <a:srcRect/>
          <a:stretch>
            <a:fillRect/>
          </a:stretch>
        </p:blipFill>
        <p:spPr/>
      </p:pic>
      <p:sp>
        <p:nvSpPr>
          <p:cNvPr id="27" name="Text Placeholder 26">
            <a:extLst>
              <a:ext uri="{FF2B5EF4-FFF2-40B4-BE49-F238E27FC236}">
                <a16:creationId xmlns:a16="http://schemas.microsoft.com/office/drawing/2014/main" id="{967707ED-23EB-40D6-B20C-DFD9BC903858}"/>
              </a:ext>
            </a:extLst>
          </p:cNvPr>
          <p:cNvSpPr>
            <a:spLocks noGrp="1"/>
          </p:cNvSpPr>
          <p:nvPr>
            <p:ph type="body" sz="quarter" idx="25"/>
          </p:nvPr>
        </p:nvSpPr>
        <p:spPr/>
        <p:txBody>
          <a:bodyPr/>
          <a:lstStyle/>
          <a:p>
            <a:r>
              <a:rPr lang="en-GB" sz="1800" b="1" dirty="0">
                <a:solidFill>
                  <a:schemeClr val="tx1"/>
                </a:solidFill>
              </a:rPr>
              <a:t>Build a tighter WL3 community</a:t>
            </a:r>
          </a:p>
        </p:txBody>
      </p:sp>
      <p:pic>
        <p:nvPicPr>
          <p:cNvPr id="20" name="Picture Placeholder 19" descr="Diagram&#10;&#10;Description automatically generated">
            <a:extLst>
              <a:ext uri="{FF2B5EF4-FFF2-40B4-BE49-F238E27FC236}">
                <a16:creationId xmlns:a16="http://schemas.microsoft.com/office/drawing/2014/main" id="{859A8F7F-87D4-4AAF-85D9-FA5EB4DDAAB5}"/>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12692" r="12692"/>
          <a:stretch>
            <a:fillRect/>
          </a:stretch>
        </p:blipFill>
        <p:spPr/>
      </p:pic>
    </p:spTree>
    <p:extLst>
      <p:ext uri="{BB962C8B-B14F-4D97-AF65-F5344CB8AC3E}">
        <p14:creationId xmlns:p14="http://schemas.microsoft.com/office/powerpoint/2010/main" val="328329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D.C. Sports Bog - The Many Olympic Coaching Hugs">
            <a:extLst>
              <a:ext uri="{FF2B5EF4-FFF2-40B4-BE49-F238E27FC236}">
                <a16:creationId xmlns:a16="http://schemas.microsoft.com/office/drawing/2014/main" id="{BFAC4A49-B4DF-44CB-A3A8-E20FE92C5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89" y="3622808"/>
            <a:ext cx="4134486" cy="2837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11138D-42CC-4112-9641-DA6233208123}"/>
              </a:ext>
            </a:extLst>
          </p:cNvPr>
          <p:cNvSpPr>
            <a:spLocks noGrp="1"/>
          </p:cNvSpPr>
          <p:nvPr>
            <p:ph type="title"/>
          </p:nvPr>
        </p:nvSpPr>
        <p:spPr/>
        <p:txBody>
          <a:bodyPr/>
          <a:lstStyle/>
          <a:p>
            <a:r>
              <a:rPr lang="en-GB" dirty="0"/>
              <a:t>The case for coaching</a:t>
            </a:r>
            <a:r>
              <a:rPr lang="en-GB" dirty="0">
                <a:solidFill>
                  <a:srgbClr val="FF0000"/>
                </a:solidFill>
              </a:rPr>
              <a:t>.</a:t>
            </a:r>
          </a:p>
        </p:txBody>
      </p:sp>
      <p:sp>
        <p:nvSpPr>
          <p:cNvPr id="4" name="Text Placeholder 3">
            <a:extLst>
              <a:ext uri="{FF2B5EF4-FFF2-40B4-BE49-F238E27FC236}">
                <a16:creationId xmlns:a16="http://schemas.microsoft.com/office/drawing/2014/main" id="{450D4B0C-6F8A-4099-86B8-62A7E02C5ECE}"/>
              </a:ext>
            </a:extLst>
          </p:cNvPr>
          <p:cNvSpPr>
            <a:spLocks noGrp="1"/>
          </p:cNvSpPr>
          <p:nvPr>
            <p:ph type="body" sz="quarter" idx="14"/>
          </p:nvPr>
        </p:nvSpPr>
        <p:spPr>
          <a:xfrm>
            <a:off x="485970" y="6046734"/>
            <a:ext cx="6575425" cy="4126529"/>
          </a:xfrm>
        </p:spPr>
        <p:txBody>
          <a:bodyPr/>
          <a:lstStyle/>
          <a:p>
            <a:endParaRPr lang="en-GB" dirty="0"/>
          </a:p>
          <a:p>
            <a:endParaRPr lang="en-GB" dirty="0"/>
          </a:p>
          <a:p>
            <a:endParaRPr lang="en-GB" dirty="0"/>
          </a:p>
          <a:p>
            <a:endParaRPr lang="en-GB" dirty="0"/>
          </a:p>
          <a:p>
            <a:endParaRPr lang="en-GB" dirty="0"/>
          </a:p>
        </p:txBody>
      </p:sp>
      <p:pic>
        <p:nvPicPr>
          <p:cNvPr id="1026" name="Picture 2">
            <a:extLst>
              <a:ext uri="{FF2B5EF4-FFF2-40B4-BE49-F238E27FC236}">
                <a16:creationId xmlns:a16="http://schemas.microsoft.com/office/drawing/2014/main" id="{F16401DA-84A1-4AA8-ACB8-11EA3A1076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34021" y="999799"/>
            <a:ext cx="4042460" cy="3629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mian Warner's coaches filled with pride over Olympic gold win - The Globe  and Mail">
            <a:extLst>
              <a:ext uri="{FF2B5EF4-FFF2-40B4-BE49-F238E27FC236}">
                <a16:creationId xmlns:a16="http://schemas.microsoft.com/office/drawing/2014/main" id="{0333FE88-8B22-478F-8902-77401149A9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7772" y="3839691"/>
            <a:ext cx="4310798" cy="2845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ecca Adlington calls new British Swimming coach Bill Furniss a natural  born leader | Daily Mail Online">
            <a:extLst>
              <a:ext uri="{FF2B5EF4-FFF2-40B4-BE49-F238E27FC236}">
                <a16:creationId xmlns:a16="http://schemas.microsoft.com/office/drawing/2014/main" id="{B20028DE-EA22-42F9-A2EC-718EDFDC6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137" y="999799"/>
            <a:ext cx="4479701" cy="2690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r Coaches">
            <a:extLst>
              <a:ext uri="{FF2B5EF4-FFF2-40B4-BE49-F238E27FC236}">
                <a16:creationId xmlns:a16="http://schemas.microsoft.com/office/drawing/2014/main" id="{802C068E-4115-4178-8280-27F1C6ADD0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1317" y="3786191"/>
            <a:ext cx="3769850" cy="2349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A19AA1-2B2B-4F05-B941-E2A19588A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4977" y="1527252"/>
            <a:ext cx="4021386" cy="258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0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7AB0-7793-40F9-B83D-82B0F42D609A}"/>
              </a:ext>
            </a:extLst>
          </p:cNvPr>
          <p:cNvSpPr>
            <a:spLocks noGrp="1"/>
          </p:cNvSpPr>
          <p:nvPr>
            <p:ph type="title"/>
          </p:nvPr>
        </p:nvSpPr>
        <p:spPr>
          <a:xfrm>
            <a:off x="332226" y="342525"/>
            <a:ext cx="11399837" cy="657799"/>
          </a:xfrm>
        </p:spPr>
        <p:txBody>
          <a:bodyPr/>
          <a:lstStyle/>
          <a:p>
            <a:r>
              <a:rPr lang="en-GB" dirty="0"/>
              <a:t>What is coaching?</a:t>
            </a:r>
          </a:p>
        </p:txBody>
      </p:sp>
      <p:sp>
        <p:nvSpPr>
          <p:cNvPr id="3" name="Text Placeholder 2">
            <a:extLst>
              <a:ext uri="{FF2B5EF4-FFF2-40B4-BE49-F238E27FC236}">
                <a16:creationId xmlns:a16="http://schemas.microsoft.com/office/drawing/2014/main" id="{5D44BC49-9D5A-4821-A942-9D45A05DD5C2}"/>
              </a:ext>
            </a:extLst>
          </p:cNvPr>
          <p:cNvSpPr>
            <a:spLocks noGrp="1"/>
          </p:cNvSpPr>
          <p:nvPr>
            <p:ph type="body" sz="quarter" idx="13"/>
          </p:nvPr>
        </p:nvSpPr>
        <p:spPr>
          <a:xfrm>
            <a:off x="395287" y="1389216"/>
            <a:ext cx="5735955" cy="3625118"/>
          </a:xfrm>
        </p:spPr>
        <p:txBody>
          <a:bodyPr/>
          <a:lstStyle/>
          <a:p>
            <a:pPr marL="342900" indent="-342900">
              <a:buFont typeface="Arial" panose="020B0604020202020204" pitchFamily="34" charset="0"/>
              <a:buChar char="•"/>
            </a:pPr>
            <a:r>
              <a:rPr lang="en-GB" dirty="0">
                <a:solidFill>
                  <a:schemeClr val="tx2"/>
                </a:solidFill>
              </a:rPr>
              <a:t>Coaching is the</a:t>
            </a:r>
            <a:r>
              <a:rPr lang="en-GB" b="1" dirty="0">
                <a:solidFill>
                  <a:schemeClr val="tx2"/>
                </a:solidFill>
              </a:rPr>
              <a:t> art of facilitating </a:t>
            </a:r>
            <a:r>
              <a:rPr lang="en-GB" dirty="0">
                <a:solidFill>
                  <a:schemeClr val="tx2"/>
                </a:solidFill>
              </a:rPr>
              <a:t>another person’s learning, development and performance</a:t>
            </a:r>
          </a:p>
          <a:p>
            <a:pPr marL="171450" indent="-171450">
              <a:buFont typeface="Arial" panose="020B0604020202020204" pitchFamily="34" charset="0"/>
              <a:buChar char="•"/>
            </a:pPr>
            <a:endParaRPr lang="en-GB" sz="400" dirty="0">
              <a:solidFill>
                <a:schemeClr val="tx2"/>
              </a:solidFill>
            </a:endParaRPr>
          </a:p>
          <a:p>
            <a:pPr marL="342900" indent="-342900">
              <a:buFont typeface="Arial" panose="020B0604020202020204" pitchFamily="34" charset="0"/>
              <a:buChar char="•"/>
            </a:pPr>
            <a:r>
              <a:rPr lang="en-GB" dirty="0">
                <a:solidFill>
                  <a:schemeClr val="tx2"/>
                </a:solidFill>
              </a:rPr>
              <a:t>Coaching raises </a:t>
            </a:r>
            <a:r>
              <a:rPr lang="en-GB" b="1" dirty="0">
                <a:solidFill>
                  <a:schemeClr val="tx2"/>
                </a:solidFill>
              </a:rPr>
              <a:t>self-awareness </a:t>
            </a:r>
            <a:r>
              <a:rPr lang="en-GB" dirty="0">
                <a:solidFill>
                  <a:schemeClr val="tx2"/>
                </a:solidFill>
              </a:rPr>
              <a:t>&amp; identifies </a:t>
            </a:r>
            <a:r>
              <a:rPr lang="en-GB" b="1" dirty="0">
                <a:solidFill>
                  <a:schemeClr val="tx2"/>
                </a:solidFill>
              </a:rPr>
              <a:t>choices</a:t>
            </a:r>
            <a:endParaRPr lang="en-GB" dirty="0">
              <a:solidFill>
                <a:schemeClr val="tx2"/>
              </a:solidFill>
            </a:endParaRPr>
          </a:p>
          <a:p>
            <a:pPr marL="171450" indent="-171450">
              <a:buFont typeface="Arial" panose="020B0604020202020204" pitchFamily="34" charset="0"/>
              <a:buChar char="•"/>
            </a:pPr>
            <a:endParaRPr lang="en-GB" sz="400" dirty="0">
              <a:solidFill>
                <a:schemeClr val="tx2"/>
              </a:solidFill>
            </a:endParaRPr>
          </a:p>
          <a:p>
            <a:pPr marL="342900" indent="-342900">
              <a:buFont typeface="Arial" panose="020B0604020202020204" pitchFamily="34" charset="0"/>
              <a:buChar char="•"/>
            </a:pPr>
            <a:r>
              <a:rPr lang="en-GB" dirty="0">
                <a:solidFill>
                  <a:schemeClr val="tx2"/>
                </a:solidFill>
              </a:rPr>
              <a:t>Through coaching, people can find </a:t>
            </a:r>
            <a:r>
              <a:rPr lang="en-GB" b="1" dirty="0">
                <a:solidFill>
                  <a:schemeClr val="tx2"/>
                </a:solidFill>
              </a:rPr>
              <a:t>their solutions, develop </a:t>
            </a:r>
            <a:r>
              <a:rPr lang="en-GB" dirty="0">
                <a:solidFill>
                  <a:schemeClr val="tx2"/>
                </a:solidFill>
              </a:rPr>
              <a:t>their skills and </a:t>
            </a:r>
            <a:r>
              <a:rPr lang="en-GB" b="1" dirty="0">
                <a:solidFill>
                  <a:schemeClr val="tx2"/>
                </a:solidFill>
              </a:rPr>
              <a:t>change </a:t>
            </a:r>
            <a:r>
              <a:rPr lang="en-GB" dirty="0">
                <a:solidFill>
                  <a:schemeClr val="tx2"/>
                </a:solidFill>
              </a:rPr>
              <a:t>their </a:t>
            </a:r>
            <a:r>
              <a:rPr lang="en-GB" b="1" dirty="0">
                <a:solidFill>
                  <a:schemeClr val="tx2"/>
                </a:solidFill>
              </a:rPr>
              <a:t>attitudes &amp; behaviours</a:t>
            </a:r>
            <a:endParaRPr lang="en-GB" dirty="0">
              <a:solidFill>
                <a:schemeClr val="tx2"/>
              </a:solidFill>
            </a:endParaRPr>
          </a:p>
          <a:p>
            <a:pPr marL="171450" indent="-171450">
              <a:buFont typeface="Arial" panose="020B0604020202020204" pitchFamily="34" charset="0"/>
              <a:buChar char="•"/>
            </a:pPr>
            <a:endParaRPr lang="en-GB" sz="400" dirty="0">
              <a:solidFill>
                <a:schemeClr val="tx2"/>
              </a:solidFill>
            </a:endParaRPr>
          </a:p>
          <a:p>
            <a:pPr marL="342900" indent="-342900">
              <a:buFont typeface="Arial" panose="020B0604020202020204" pitchFamily="34" charset="0"/>
              <a:buChar char="•"/>
            </a:pPr>
            <a:r>
              <a:rPr lang="en-GB" dirty="0">
                <a:solidFill>
                  <a:schemeClr val="tx2"/>
                </a:solidFill>
              </a:rPr>
              <a:t>The overall aim of coaching is to close the gap between people’s </a:t>
            </a:r>
            <a:r>
              <a:rPr lang="en-GB" b="1" dirty="0">
                <a:solidFill>
                  <a:schemeClr val="tx2"/>
                </a:solidFill>
              </a:rPr>
              <a:t>potential</a:t>
            </a:r>
            <a:r>
              <a:rPr lang="en-GB" dirty="0">
                <a:solidFill>
                  <a:schemeClr val="tx2"/>
                </a:solidFill>
              </a:rPr>
              <a:t> &amp; their </a:t>
            </a:r>
            <a:r>
              <a:rPr lang="en-GB" b="1" dirty="0">
                <a:solidFill>
                  <a:schemeClr val="tx2"/>
                </a:solidFill>
              </a:rPr>
              <a:t>current state</a:t>
            </a:r>
          </a:p>
        </p:txBody>
      </p:sp>
      <p:sp>
        <p:nvSpPr>
          <p:cNvPr id="5" name="Oval 4">
            <a:extLst>
              <a:ext uri="{FF2B5EF4-FFF2-40B4-BE49-F238E27FC236}">
                <a16:creationId xmlns:a16="http://schemas.microsoft.com/office/drawing/2014/main" id="{D8DA4018-ADD8-40DB-B935-3A340D65E41A}"/>
              </a:ext>
            </a:extLst>
          </p:cNvPr>
          <p:cNvSpPr/>
          <p:nvPr/>
        </p:nvSpPr>
        <p:spPr>
          <a:xfrm>
            <a:off x="6782753" y="1974767"/>
            <a:ext cx="4572000" cy="4401985"/>
          </a:xfrm>
          <a:prstGeom prst="ellipse">
            <a:avLst/>
          </a:prstGeom>
          <a:solidFill>
            <a:schemeClr val="bg1"/>
          </a:solidFill>
          <a:ln w="38100">
            <a:solidFill>
              <a:schemeClr val="tx1"/>
            </a:solidFill>
            <a:prstDash val="lg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10ACC4B-EFB4-4A1C-9698-8CC71345D122}"/>
              </a:ext>
            </a:extLst>
          </p:cNvPr>
          <p:cNvSpPr/>
          <p:nvPr/>
        </p:nvSpPr>
        <p:spPr>
          <a:xfrm>
            <a:off x="6533922" y="4175759"/>
            <a:ext cx="5501640" cy="181356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C91CBDF-9899-432A-A765-C01665F2519D}"/>
              </a:ext>
            </a:extLst>
          </p:cNvPr>
          <p:cNvSpPr/>
          <p:nvPr/>
        </p:nvSpPr>
        <p:spPr>
          <a:xfrm>
            <a:off x="6776808" y="4839074"/>
            <a:ext cx="3719514" cy="181356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30284E7-64BE-4620-9548-E876E7627A94}"/>
              </a:ext>
            </a:extLst>
          </p:cNvPr>
          <p:cNvSpPr txBox="1"/>
          <p:nvPr/>
        </p:nvSpPr>
        <p:spPr>
          <a:xfrm>
            <a:off x="7948613" y="2211685"/>
            <a:ext cx="2240280" cy="615553"/>
          </a:xfrm>
          <a:prstGeom prst="rect">
            <a:avLst/>
          </a:prstGeom>
          <a:noFill/>
        </p:spPr>
        <p:txBody>
          <a:bodyPr wrap="square" lIns="0" tIns="0" rIns="0" bIns="0" rtlCol="0">
            <a:spAutoFit/>
          </a:bodyPr>
          <a:lstStyle/>
          <a:p>
            <a:pPr algn="ctr"/>
            <a:r>
              <a:rPr lang="en-GB" sz="2000" b="1" dirty="0">
                <a:solidFill>
                  <a:schemeClr val="accent1"/>
                </a:solidFill>
              </a:rPr>
              <a:t>Potential </a:t>
            </a:r>
          </a:p>
          <a:p>
            <a:pPr algn="ctr"/>
            <a:r>
              <a:rPr lang="en-GB" sz="2000" dirty="0">
                <a:solidFill>
                  <a:schemeClr val="accent1"/>
                </a:solidFill>
              </a:rPr>
              <a:t>Learning Zone</a:t>
            </a:r>
          </a:p>
        </p:txBody>
      </p:sp>
      <p:sp>
        <p:nvSpPr>
          <p:cNvPr id="10" name="Oval 9">
            <a:extLst>
              <a:ext uri="{FF2B5EF4-FFF2-40B4-BE49-F238E27FC236}">
                <a16:creationId xmlns:a16="http://schemas.microsoft.com/office/drawing/2014/main" id="{4DD8F1B5-C442-48FB-A194-5A6AAC4F5C61}"/>
              </a:ext>
            </a:extLst>
          </p:cNvPr>
          <p:cNvSpPr/>
          <p:nvPr/>
        </p:nvSpPr>
        <p:spPr>
          <a:xfrm>
            <a:off x="7427958" y="3064156"/>
            <a:ext cx="3281590" cy="3525123"/>
          </a:xfrm>
          <a:prstGeom prst="ellipse">
            <a:avLst/>
          </a:prstGeom>
          <a:solidFill>
            <a:schemeClr val="bg1"/>
          </a:solidFill>
          <a:ln w="38100">
            <a:solidFill>
              <a:schemeClr val="tx2"/>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2"/>
              </a:solidFill>
            </a:endParaRPr>
          </a:p>
        </p:txBody>
      </p:sp>
      <p:sp>
        <p:nvSpPr>
          <p:cNvPr id="9" name="Rectangle 8">
            <a:extLst>
              <a:ext uri="{FF2B5EF4-FFF2-40B4-BE49-F238E27FC236}">
                <a16:creationId xmlns:a16="http://schemas.microsoft.com/office/drawing/2014/main" id="{AD194E3F-F3E4-4648-A0F6-6B1CC95B75A5}"/>
              </a:ext>
            </a:extLst>
          </p:cNvPr>
          <p:cNvSpPr/>
          <p:nvPr/>
        </p:nvSpPr>
        <p:spPr>
          <a:xfrm>
            <a:off x="6624408" y="4175759"/>
            <a:ext cx="3952152" cy="243791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9854D7E-474F-4626-A457-765AC9D4057E}"/>
              </a:ext>
            </a:extLst>
          </p:cNvPr>
          <p:cNvSpPr txBox="1"/>
          <p:nvPr/>
        </p:nvSpPr>
        <p:spPr>
          <a:xfrm>
            <a:off x="7948613" y="3394451"/>
            <a:ext cx="2240280" cy="615553"/>
          </a:xfrm>
          <a:prstGeom prst="rect">
            <a:avLst/>
          </a:prstGeom>
          <a:noFill/>
          <a:ln>
            <a:noFill/>
          </a:ln>
        </p:spPr>
        <p:txBody>
          <a:bodyPr wrap="square" lIns="0" tIns="0" rIns="0" bIns="0" rtlCol="0">
            <a:spAutoFit/>
          </a:bodyPr>
          <a:lstStyle/>
          <a:p>
            <a:pPr algn="ctr"/>
            <a:r>
              <a:rPr lang="en-GB" sz="2000" b="1" dirty="0">
                <a:solidFill>
                  <a:schemeClr val="tx2"/>
                </a:solidFill>
              </a:rPr>
              <a:t>Performance</a:t>
            </a:r>
          </a:p>
          <a:p>
            <a:pPr algn="ctr"/>
            <a:r>
              <a:rPr lang="en-GB" sz="2000" dirty="0">
                <a:solidFill>
                  <a:schemeClr val="tx2"/>
                </a:solidFill>
              </a:rPr>
              <a:t>Comfort Zone</a:t>
            </a:r>
          </a:p>
        </p:txBody>
      </p:sp>
      <p:pic>
        <p:nvPicPr>
          <p:cNvPr id="13" name="Picture 12">
            <a:extLst>
              <a:ext uri="{FF2B5EF4-FFF2-40B4-BE49-F238E27FC236}">
                <a16:creationId xmlns:a16="http://schemas.microsoft.com/office/drawing/2014/main" id="{C836CE49-70E0-4C53-B9E3-67A87CE59580}"/>
              </a:ext>
            </a:extLst>
          </p:cNvPr>
          <p:cNvPicPr>
            <a:picLocks noChangeAspect="1"/>
          </p:cNvPicPr>
          <p:nvPr/>
        </p:nvPicPr>
        <p:blipFill>
          <a:blip r:embed="rId3"/>
          <a:stretch>
            <a:fillRect/>
          </a:stretch>
        </p:blipFill>
        <p:spPr>
          <a:xfrm>
            <a:off x="8881360" y="4166608"/>
            <a:ext cx="409575" cy="847725"/>
          </a:xfrm>
          <a:prstGeom prst="rect">
            <a:avLst/>
          </a:prstGeom>
        </p:spPr>
      </p:pic>
      <p:sp>
        <p:nvSpPr>
          <p:cNvPr id="14" name="Rectangle 13">
            <a:extLst>
              <a:ext uri="{FF2B5EF4-FFF2-40B4-BE49-F238E27FC236}">
                <a16:creationId xmlns:a16="http://schemas.microsoft.com/office/drawing/2014/main" id="{6EDF9FF9-C27A-40DF-AE36-DB89BBE8ABF6}"/>
              </a:ext>
            </a:extLst>
          </p:cNvPr>
          <p:cNvSpPr/>
          <p:nvPr/>
        </p:nvSpPr>
        <p:spPr>
          <a:xfrm>
            <a:off x="10188893" y="4157432"/>
            <a:ext cx="1443990" cy="16032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25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7AB0-7793-40F9-B83D-82B0F42D609A}"/>
              </a:ext>
            </a:extLst>
          </p:cNvPr>
          <p:cNvSpPr>
            <a:spLocks noGrp="1"/>
          </p:cNvSpPr>
          <p:nvPr>
            <p:ph type="title"/>
          </p:nvPr>
        </p:nvSpPr>
        <p:spPr/>
        <p:txBody>
          <a:bodyPr/>
          <a:lstStyle/>
          <a:p>
            <a:r>
              <a:rPr lang="en-GB" dirty="0"/>
              <a:t>What is peer to peer coaching?</a:t>
            </a:r>
          </a:p>
        </p:txBody>
      </p:sp>
      <p:sp>
        <p:nvSpPr>
          <p:cNvPr id="3" name="Text Placeholder 2">
            <a:extLst>
              <a:ext uri="{FF2B5EF4-FFF2-40B4-BE49-F238E27FC236}">
                <a16:creationId xmlns:a16="http://schemas.microsoft.com/office/drawing/2014/main" id="{5D44BC49-9D5A-4821-A942-9D45A05DD5C2}"/>
              </a:ext>
            </a:extLst>
          </p:cNvPr>
          <p:cNvSpPr>
            <a:spLocks noGrp="1"/>
          </p:cNvSpPr>
          <p:nvPr>
            <p:ph type="body" sz="quarter" idx="13"/>
          </p:nvPr>
        </p:nvSpPr>
        <p:spPr>
          <a:xfrm>
            <a:off x="395287" y="1389215"/>
            <a:ext cx="11172424" cy="3689559"/>
          </a:xfrm>
        </p:spPr>
        <p:txBody>
          <a:bodyPr/>
          <a:lstStyle/>
          <a:p>
            <a:r>
              <a:rPr lang="en-GB" dirty="0">
                <a:solidFill>
                  <a:schemeClr val="tx2"/>
                </a:solidFill>
              </a:rPr>
              <a:t>Peer coaching is a relationship between two or more colleagues, </a:t>
            </a:r>
            <a:r>
              <a:rPr lang="en-GB" b="1" dirty="0">
                <a:solidFill>
                  <a:schemeClr val="tx2"/>
                </a:solidFill>
              </a:rPr>
              <a:t>none of whom </a:t>
            </a:r>
            <a:r>
              <a:rPr lang="en-GB" dirty="0">
                <a:solidFill>
                  <a:schemeClr val="tx2"/>
                </a:solidFill>
              </a:rPr>
              <a:t>have </a:t>
            </a:r>
            <a:r>
              <a:rPr lang="en-GB" b="1" dirty="0">
                <a:solidFill>
                  <a:schemeClr val="tx2"/>
                </a:solidFill>
              </a:rPr>
              <a:t>oversight or authority </a:t>
            </a:r>
            <a:r>
              <a:rPr lang="en-GB" dirty="0">
                <a:solidFill>
                  <a:schemeClr val="tx2"/>
                </a:solidFill>
              </a:rPr>
              <a:t>over the others. </a:t>
            </a:r>
          </a:p>
          <a:p>
            <a:r>
              <a:rPr lang="en-GB" sz="300" dirty="0">
                <a:solidFill>
                  <a:schemeClr val="tx2"/>
                </a:solidFill>
              </a:rPr>
              <a:t>2</a:t>
            </a:r>
          </a:p>
          <a:p>
            <a:r>
              <a:rPr lang="en-GB" dirty="0">
                <a:solidFill>
                  <a:schemeClr val="tx2"/>
                </a:solidFill>
              </a:rPr>
              <a:t>Within these dynamics, people share insights, feedback, challenges, and practices. </a:t>
            </a:r>
          </a:p>
          <a:p>
            <a:endParaRPr lang="en-GB" sz="200" dirty="0">
              <a:solidFill>
                <a:schemeClr val="tx2"/>
              </a:solidFill>
            </a:endParaRPr>
          </a:p>
          <a:p>
            <a:r>
              <a:rPr lang="en-GB" dirty="0">
                <a:solidFill>
                  <a:schemeClr val="tx2"/>
                </a:solidFill>
              </a:rPr>
              <a:t>Peer coaching relationships provide </a:t>
            </a:r>
            <a:r>
              <a:rPr lang="en-GB" b="1" dirty="0">
                <a:solidFill>
                  <a:schemeClr val="tx2"/>
                </a:solidFill>
              </a:rPr>
              <a:t>accountability </a:t>
            </a:r>
            <a:r>
              <a:rPr lang="en-GB" dirty="0">
                <a:solidFill>
                  <a:schemeClr val="tx2"/>
                </a:solidFill>
              </a:rPr>
              <a:t>and are </a:t>
            </a:r>
            <a:r>
              <a:rPr lang="en-GB" b="1" dirty="0">
                <a:solidFill>
                  <a:schemeClr val="tx2"/>
                </a:solidFill>
              </a:rPr>
              <a:t>trust building.</a:t>
            </a:r>
          </a:p>
        </p:txBody>
      </p:sp>
      <p:sp>
        <p:nvSpPr>
          <p:cNvPr id="4" name="Oval 3">
            <a:extLst>
              <a:ext uri="{FF2B5EF4-FFF2-40B4-BE49-F238E27FC236}">
                <a16:creationId xmlns:a16="http://schemas.microsoft.com/office/drawing/2014/main" id="{187AD307-5675-4E2C-99A4-F6E92B2ED1E8}"/>
              </a:ext>
            </a:extLst>
          </p:cNvPr>
          <p:cNvSpPr/>
          <p:nvPr/>
        </p:nvSpPr>
        <p:spPr>
          <a:xfrm>
            <a:off x="2832836" y="4255814"/>
            <a:ext cx="1647723" cy="1645920"/>
          </a:xfrm>
          <a:prstGeom prst="ellipse">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6C4055C-0C59-4EB0-9129-3E8DBAE40B58}"/>
              </a:ext>
            </a:extLst>
          </p:cNvPr>
          <p:cNvSpPr/>
          <p:nvPr/>
        </p:nvSpPr>
        <p:spPr>
          <a:xfrm>
            <a:off x="4341596" y="4255814"/>
            <a:ext cx="1647723" cy="1645920"/>
          </a:xfrm>
          <a:prstGeom prst="ellipse">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E2E5D51-E37A-4BB7-99A8-5A2584584397}"/>
              </a:ext>
            </a:extLst>
          </p:cNvPr>
          <p:cNvSpPr/>
          <p:nvPr/>
        </p:nvSpPr>
        <p:spPr>
          <a:xfrm>
            <a:off x="5850356" y="4255814"/>
            <a:ext cx="1647723" cy="1645920"/>
          </a:xfrm>
          <a:prstGeom prst="ellipse">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75C2B4-92EB-49D0-BA36-E1FDFD501B55}"/>
              </a:ext>
            </a:extLst>
          </p:cNvPr>
          <p:cNvSpPr/>
          <p:nvPr/>
        </p:nvSpPr>
        <p:spPr>
          <a:xfrm>
            <a:off x="7388508" y="4255814"/>
            <a:ext cx="1647723" cy="1645920"/>
          </a:xfrm>
          <a:prstGeom prst="ellipse">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accent1"/>
              </a:solidFill>
            </a:endParaRPr>
          </a:p>
        </p:txBody>
      </p:sp>
      <p:sp>
        <p:nvSpPr>
          <p:cNvPr id="16" name="Oval 15">
            <a:extLst>
              <a:ext uri="{FF2B5EF4-FFF2-40B4-BE49-F238E27FC236}">
                <a16:creationId xmlns:a16="http://schemas.microsoft.com/office/drawing/2014/main" id="{062EC9EF-B5BE-4855-92A4-C9C9E794234F}"/>
              </a:ext>
            </a:extLst>
          </p:cNvPr>
          <p:cNvSpPr/>
          <p:nvPr/>
        </p:nvSpPr>
        <p:spPr>
          <a:xfrm>
            <a:off x="8889796" y="4234881"/>
            <a:ext cx="1647723" cy="1645920"/>
          </a:xfrm>
          <a:prstGeom prst="ellipse">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accent1"/>
              </a:solidFill>
            </a:endParaRPr>
          </a:p>
        </p:txBody>
      </p:sp>
      <p:sp>
        <p:nvSpPr>
          <p:cNvPr id="18" name="Oval 17">
            <a:extLst>
              <a:ext uri="{FF2B5EF4-FFF2-40B4-BE49-F238E27FC236}">
                <a16:creationId xmlns:a16="http://schemas.microsoft.com/office/drawing/2014/main" id="{528DE6D6-8EFC-42C6-8D4B-1AFF43BDCDEB}"/>
              </a:ext>
            </a:extLst>
          </p:cNvPr>
          <p:cNvSpPr/>
          <p:nvPr/>
        </p:nvSpPr>
        <p:spPr>
          <a:xfrm>
            <a:off x="1332010" y="4234881"/>
            <a:ext cx="1647723" cy="1645920"/>
          </a:xfrm>
          <a:prstGeom prst="ellipse">
            <a:avLst/>
          </a:prstGeom>
          <a:solidFill>
            <a:schemeClr val="bg1"/>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103A8A4-01A1-4758-975D-EE3A14A9FF42}"/>
              </a:ext>
            </a:extLst>
          </p:cNvPr>
          <p:cNvSpPr txBox="1"/>
          <p:nvPr/>
        </p:nvSpPr>
        <p:spPr>
          <a:xfrm>
            <a:off x="1654481" y="4643427"/>
            <a:ext cx="1004662" cy="984885"/>
          </a:xfrm>
          <a:prstGeom prst="rect">
            <a:avLst/>
          </a:prstGeom>
          <a:noFill/>
        </p:spPr>
        <p:txBody>
          <a:bodyPr wrap="square" lIns="0" tIns="0" rIns="0" bIns="0" rtlCol="0">
            <a:spAutoFit/>
          </a:bodyPr>
          <a:lstStyle/>
          <a:p>
            <a:pPr algn="ctr"/>
            <a:r>
              <a:rPr lang="en-GB" sz="1600" b="1" dirty="0">
                <a:solidFill>
                  <a:schemeClr val="accent1"/>
                </a:solidFill>
              </a:rPr>
              <a:t>Telling someone what to do</a:t>
            </a:r>
          </a:p>
        </p:txBody>
      </p:sp>
      <p:sp>
        <p:nvSpPr>
          <p:cNvPr id="19" name="TextBox 18">
            <a:extLst>
              <a:ext uri="{FF2B5EF4-FFF2-40B4-BE49-F238E27FC236}">
                <a16:creationId xmlns:a16="http://schemas.microsoft.com/office/drawing/2014/main" id="{B9865B4E-700C-4A28-8F26-5F649DA58704}"/>
              </a:ext>
            </a:extLst>
          </p:cNvPr>
          <p:cNvSpPr txBox="1"/>
          <p:nvPr/>
        </p:nvSpPr>
        <p:spPr>
          <a:xfrm>
            <a:off x="3091596" y="4643427"/>
            <a:ext cx="1143945" cy="738664"/>
          </a:xfrm>
          <a:prstGeom prst="rect">
            <a:avLst/>
          </a:prstGeom>
          <a:noFill/>
        </p:spPr>
        <p:txBody>
          <a:bodyPr wrap="square" lIns="0" tIns="0" rIns="0" bIns="0" rtlCol="0">
            <a:spAutoFit/>
          </a:bodyPr>
          <a:lstStyle/>
          <a:p>
            <a:pPr algn="ctr"/>
            <a:r>
              <a:rPr lang="en-GB" sz="1600" b="1" dirty="0">
                <a:solidFill>
                  <a:schemeClr val="accent1"/>
                </a:solidFill>
              </a:rPr>
              <a:t>Solving someone’s problems</a:t>
            </a:r>
          </a:p>
        </p:txBody>
      </p:sp>
      <p:sp>
        <p:nvSpPr>
          <p:cNvPr id="20" name="TextBox 19">
            <a:extLst>
              <a:ext uri="{FF2B5EF4-FFF2-40B4-BE49-F238E27FC236}">
                <a16:creationId xmlns:a16="http://schemas.microsoft.com/office/drawing/2014/main" id="{FE34510D-B794-499D-8257-482D5FAAA21A}"/>
              </a:ext>
            </a:extLst>
          </p:cNvPr>
          <p:cNvSpPr txBox="1"/>
          <p:nvPr/>
        </p:nvSpPr>
        <p:spPr>
          <a:xfrm>
            <a:off x="4529342" y="4783709"/>
            <a:ext cx="1302709" cy="492443"/>
          </a:xfrm>
          <a:prstGeom prst="rect">
            <a:avLst/>
          </a:prstGeom>
          <a:noFill/>
        </p:spPr>
        <p:txBody>
          <a:bodyPr wrap="square" lIns="0" tIns="0" rIns="0" bIns="0" rtlCol="0">
            <a:spAutoFit/>
          </a:bodyPr>
          <a:lstStyle/>
          <a:p>
            <a:pPr algn="ctr"/>
            <a:r>
              <a:rPr lang="en-GB" sz="1600" b="1" dirty="0">
                <a:solidFill>
                  <a:schemeClr val="accent1"/>
                </a:solidFill>
              </a:rPr>
              <a:t>Showing &amp; experiencing</a:t>
            </a:r>
          </a:p>
        </p:txBody>
      </p:sp>
      <p:sp>
        <p:nvSpPr>
          <p:cNvPr id="21" name="TextBox 20">
            <a:extLst>
              <a:ext uri="{FF2B5EF4-FFF2-40B4-BE49-F238E27FC236}">
                <a16:creationId xmlns:a16="http://schemas.microsoft.com/office/drawing/2014/main" id="{8AD5EA92-3D09-492A-9C1E-C263D409E436}"/>
              </a:ext>
            </a:extLst>
          </p:cNvPr>
          <p:cNvSpPr txBox="1"/>
          <p:nvPr/>
        </p:nvSpPr>
        <p:spPr>
          <a:xfrm>
            <a:off x="6037559" y="4783709"/>
            <a:ext cx="1302709" cy="492443"/>
          </a:xfrm>
          <a:prstGeom prst="rect">
            <a:avLst/>
          </a:prstGeom>
          <a:noFill/>
        </p:spPr>
        <p:txBody>
          <a:bodyPr wrap="square" lIns="0" tIns="0" rIns="0" bIns="0" rtlCol="0">
            <a:spAutoFit/>
          </a:bodyPr>
          <a:lstStyle/>
          <a:p>
            <a:pPr algn="ctr"/>
            <a:r>
              <a:rPr lang="en-GB" sz="1600" b="1" dirty="0">
                <a:solidFill>
                  <a:schemeClr val="accent1"/>
                </a:solidFill>
              </a:rPr>
              <a:t>Offering guidance</a:t>
            </a:r>
          </a:p>
        </p:txBody>
      </p:sp>
      <p:sp>
        <p:nvSpPr>
          <p:cNvPr id="22" name="TextBox 21">
            <a:extLst>
              <a:ext uri="{FF2B5EF4-FFF2-40B4-BE49-F238E27FC236}">
                <a16:creationId xmlns:a16="http://schemas.microsoft.com/office/drawing/2014/main" id="{A3991DAC-6638-4D28-A10B-D21B1076BE82}"/>
              </a:ext>
            </a:extLst>
          </p:cNvPr>
          <p:cNvSpPr txBox="1"/>
          <p:nvPr/>
        </p:nvSpPr>
        <p:spPr>
          <a:xfrm>
            <a:off x="7546319" y="4766537"/>
            <a:ext cx="1302709" cy="492443"/>
          </a:xfrm>
          <a:prstGeom prst="rect">
            <a:avLst/>
          </a:prstGeom>
          <a:noFill/>
          <a:ln>
            <a:noFill/>
          </a:ln>
        </p:spPr>
        <p:txBody>
          <a:bodyPr wrap="square" lIns="0" tIns="0" rIns="0" bIns="0" rtlCol="0">
            <a:spAutoFit/>
          </a:bodyPr>
          <a:lstStyle/>
          <a:p>
            <a:pPr algn="ctr"/>
            <a:r>
              <a:rPr lang="en-GB" sz="1600" b="1" dirty="0">
                <a:solidFill>
                  <a:schemeClr val="accent1"/>
                </a:solidFill>
              </a:rPr>
              <a:t>Asking questions</a:t>
            </a:r>
          </a:p>
        </p:txBody>
      </p:sp>
      <p:sp>
        <p:nvSpPr>
          <p:cNvPr id="23" name="TextBox 22">
            <a:extLst>
              <a:ext uri="{FF2B5EF4-FFF2-40B4-BE49-F238E27FC236}">
                <a16:creationId xmlns:a16="http://schemas.microsoft.com/office/drawing/2014/main" id="{1285A485-1205-40E7-A15F-30516DB1AA2C}"/>
              </a:ext>
            </a:extLst>
          </p:cNvPr>
          <p:cNvSpPr txBox="1"/>
          <p:nvPr/>
        </p:nvSpPr>
        <p:spPr>
          <a:xfrm>
            <a:off x="8979872" y="4688509"/>
            <a:ext cx="1464404" cy="738664"/>
          </a:xfrm>
          <a:prstGeom prst="rect">
            <a:avLst/>
          </a:prstGeom>
          <a:noFill/>
          <a:ln>
            <a:noFill/>
          </a:ln>
        </p:spPr>
        <p:txBody>
          <a:bodyPr wrap="square" lIns="0" tIns="0" rIns="0" bIns="0" rtlCol="0">
            <a:spAutoFit/>
          </a:bodyPr>
          <a:lstStyle/>
          <a:p>
            <a:pPr algn="ctr"/>
            <a:r>
              <a:rPr lang="en-GB" sz="1600" b="1" dirty="0">
                <a:solidFill>
                  <a:schemeClr val="accent1"/>
                </a:solidFill>
              </a:rPr>
              <a:t>Helping another solve their problems</a:t>
            </a:r>
          </a:p>
        </p:txBody>
      </p:sp>
      <p:sp>
        <p:nvSpPr>
          <p:cNvPr id="6" name="TextBox 5">
            <a:extLst>
              <a:ext uri="{FF2B5EF4-FFF2-40B4-BE49-F238E27FC236}">
                <a16:creationId xmlns:a16="http://schemas.microsoft.com/office/drawing/2014/main" id="{A000DD2E-FEE7-422C-98B1-B4D7E0B07196}"/>
              </a:ext>
            </a:extLst>
          </p:cNvPr>
          <p:cNvSpPr txBox="1"/>
          <p:nvPr/>
        </p:nvSpPr>
        <p:spPr>
          <a:xfrm>
            <a:off x="8577689" y="3839395"/>
            <a:ext cx="2560321" cy="276999"/>
          </a:xfrm>
          <a:prstGeom prst="rect">
            <a:avLst/>
          </a:prstGeom>
          <a:noFill/>
        </p:spPr>
        <p:txBody>
          <a:bodyPr wrap="square" lIns="0" tIns="0" rIns="0" bIns="0" rtlCol="0">
            <a:spAutoFit/>
          </a:bodyPr>
          <a:lstStyle/>
          <a:p>
            <a:r>
              <a:rPr lang="en-GB" b="1" dirty="0">
                <a:solidFill>
                  <a:schemeClr val="bg2"/>
                </a:solidFill>
              </a:rPr>
              <a:t>Non-Directive (Asking)</a:t>
            </a:r>
          </a:p>
        </p:txBody>
      </p:sp>
      <p:sp>
        <p:nvSpPr>
          <p:cNvPr id="25" name="TextBox 24">
            <a:extLst>
              <a:ext uri="{FF2B5EF4-FFF2-40B4-BE49-F238E27FC236}">
                <a16:creationId xmlns:a16="http://schemas.microsoft.com/office/drawing/2014/main" id="{941466CE-E299-4758-AA22-7654A0658E96}"/>
              </a:ext>
            </a:extLst>
          </p:cNvPr>
          <p:cNvSpPr txBox="1"/>
          <p:nvPr/>
        </p:nvSpPr>
        <p:spPr>
          <a:xfrm>
            <a:off x="1248776" y="3839396"/>
            <a:ext cx="2560321" cy="276999"/>
          </a:xfrm>
          <a:prstGeom prst="rect">
            <a:avLst/>
          </a:prstGeom>
          <a:noFill/>
        </p:spPr>
        <p:txBody>
          <a:bodyPr wrap="square" lIns="0" tIns="0" rIns="0" bIns="0" rtlCol="0">
            <a:spAutoFit/>
          </a:bodyPr>
          <a:lstStyle/>
          <a:p>
            <a:r>
              <a:rPr lang="en-GB" b="1" dirty="0">
                <a:solidFill>
                  <a:schemeClr val="accent1"/>
                </a:solidFill>
              </a:rPr>
              <a:t>Directive (Telling)</a:t>
            </a:r>
          </a:p>
        </p:txBody>
      </p:sp>
      <p:sp>
        <p:nvSpPr>
          <p:cNvPr id="26" name="TextBox 25">
            <a:extLst>
              <a:ext uri="{FF2B5EF4-FFF2-40B4-BE49-F238E27FC236}">
                <a16:creationId xmlns:a16="http://schemas.microsoft.com/office/drawing/2014/main" id="{2EAE4052-8037-4F11-A987-79D1A7C0A8AF}"/>
              </a:ext>
            </a:extLst>
          </p:cNvPr>
          <p:cNvSpPr txBox="1"/>
          <p:nvPr/>
        </p:nvSpPr>
        <p:spPr>
          <a:xfrm>
            <a:off x="8492873" y="6102586"/>
            <a:ext cx="2560321" cy="276999"/>
          </a:xfrm>
          <a:prstGeom prst="rect">
            <a:avLst/>
          </a:prstGeom>
          <a:noFill/>
        </p:spPr>
        <p:txBody>
          <a:bodyPr wrap="square" lIns="0" tIns="0" rIns="0" bIns="0" rtlCol="0">
            <a:spAutoFit/>
          </a:bodyPr>
          <a:lstStyle/>
          <a:p>
            <a:r>
              <a:rPr lang="en-GB" b="1" dirty="0">
                <a:solidFill>
                  <a:schemeClr val="bg2"/>
                </a:solidFill>
              </a:rPr>
              <a:t>Coaching</a:t>
            </a:r>
          </a:p>
        </p:txBody>
      </p:sp>
      <p:sp>
        <p:nvSpPr>
          <p:cNvPr id="27" name="TextBox 26">
            <a:extLst>
              <a:ext uri="{FF2B5EF4-FFF2-40B4-BE49-F238E27FC236}">
                <a16:creationId xmlns:a16="http://schemas.microsoft.com/office/drawing/2014/main" id="{C80CC499-7C7A-4657-9156-9756998EA8E7}"/>
              </a:ext>
            </a:extLst>
          </p:cNvPr>
          <p:cNvSpPr txBox="1"/>
          <p:nvPr/>
        </p:nvSpPr>
        <p:spPr>
          <a:xfrm>
            <a:off x="5423255" y="6102586"/>
            <a:ext cx="2560321" cy="276999"/>
          </a:xfrm>
          <a:prstGeom prst="rect">
            <a:avLst/>
          </a:prstGeom>
          <a:noFill/>
        </p:spPr>
        <p:txBody>
          <a:bodyPr wrap="square" lIns="0" tIns="0" rIns="0" bIns="0" rtlCol="0">
            <a:spAutoFit/>
          </a:bodyPr>
          <a:lstStyle/>
          <a:p>
            <a:r>
              <a:rPr lang="en-GB" b="1" dirty="0"/>
              <a:t>Mentoring</a:t>
            </a:r>
          </a:p>
        </p:txBody>
      </p:sp>
      <p:sp>
        <p:nvSpPr>
          <p:cNvPr id="28" name="TextBox 27">
            <a:extLst>
              <a:ext uri="{FF2B5EF4-FFF2-40B4-BE49-F238E27FC236}">
                <a16:creationId xmlns:a16="http://schemas.microsoft.com/office/drawing/2014/main" id="{F292A6D1-92FE-4D11-A359-FA0A9B9DD4F2}"/>
              </a:ext>
            </a:extLst>
          </p:cNvPr>
          <p:cNvSpPr txBox="1"/>
          <p:nvPr/>
        </p:nvSpPr>
        <p:spPr>
          <a:xfrm>
            <a:off x="2381386" y="6102586"/>
            <a:ext cx="2560321" cy="276999"/>
          </a:xfrm>
          <a:prstGeom prst="rect">
            <a:avLst/>
          </a:prstGeom>
          <a:noFill/>
        </p:spPr>
        <p:txBody>
          <a:bodyPr wrap="square" lIns="0" tIns="0" rIns="0" bIns="0" rtlCol="0">
            <a:spAutoFit/>
          </a:bodyPr>
          <a:lstStyle/>
          <a:p>
            <a:r>
              <a:rPr lang="en-GB" b="1" dirty="0"/>
              <a:t>Managing</a:t>
            </a:r>
          </a:p>
        </p:txBody>
      </p:sp>
      <p:cxnSp>
        <p:nvCxnSpPr>
          <p:cNvPr id="29" name="Straight Connector 28">
            <a:extLst>
              <a:ext uri="{FF2B5EF4-FFF2-40B4-BE49-F238E27FC236}">
                <a16:creationId xmlns:a16="http://schemas.microsoft.com/office/drawing/2014/main" id="{7D0C994D-5A42-41DB-B7E5-FE5ABAA27B60}"/>
              </a:ext>
            </a:extLst>
          </p:cNvPr>
          <p:cNvCxnSpPr/>
          <p:nvPr/>
        </p:nvCxnSpPr>
        <p:spPr>
          <a:xfrm>
            <a:off x="7465170" y="3720908"/>
            <a:ext cx="0" cy="2520177"/>
          </a:xfrm>
          <a:prstGeom prst="line">
            <a:avLst/>
          </a:prstGeom>
          <a:ln w="28575">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FBD8522-4D5B-4429-B8CA-864272CD3DF8}"/>
              </a:ext>
            </a:extLst>
          </p:cNvPr>
          <p:cNvCxnSpPr/>
          <p:nvPr/>
        </p:nvCxnSpPr>
        <p:spPr>
          <a:xfrm>
            <a:off x="4432410" y="3720908"/>
            <a:ext cx="0" cy="2520177"/>
          </a:xfrm>
          <a:prstGeom prst="line">
            <a:avLst/>
          </a:prstGeom>
          <a:ln w="28575">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3072" name="Rectangle: Rounded Corners 3071">
            <a:extLst>
              <a:ext uri="{FF2B5EF4-FFF2-40B4-BE49-F238E27FC236}">
                <a16:creationId xmlns:a16="http://schemas.microsoft.com/office/drawing/2014/main" id="{BBE2B11C-FE2C-4DDB-9ECC-6EF5D6EE38AE}"/>
              </a:ext>
            </a:extLst>
          </p:cNvPr>
          <p:cNvSpPr/>
          <p:nvPr/>
        </p:nvSpPr>
        <p:spPr>
          <a:xfrm>
            <a:off x="7328136" y="4164365"/>
            <a:ext cx="3416190" cy="1799721"/>
          </a:xfrm>
          <a:prstGeom prst="roundRect">
            <a:avLst/>
          </a:prstGeom>
          <a:noFill/>
          <a:ln w="28575">
            <a:solidFill>
              <a:schemeClr val="bg2"/>
            </a:solidFill>
            <a:prstDash val="lg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6092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C92A171-5D79-C649-917D-01C4BF622F51}"/>
              </a:ext>
            </a:extLst>
          </p:cNvPr>
          <p:cNvSpPr>
            <a:spLocks noGrp="1"/>
          </p:cNvSpPr>
          <p:nvPr>
            <p:ph type="body" sz="quarter" idx="16"/>
          </p:nvPr>
        </p:nvSpPr>
        <p:spPr>
          <a:xfrm>
            <a:off x="4080000" y="1751013"/>
            <a:ext cx="4032000" cy="4139999"/>
          </a:xfrm>
        </p:spPr>
        <p:txBody>
          <a:bodyPr/>
          <a:lstStyle/>
          <a:p>
            <a:r>
              <a:rPr lang="en-GB" sz="3200" dirty="0"/>
              <a:t>To the Coach</a:t>
            </a:r>
          </a:p>
          <a:p>
            <a:endParaRPr lang="en-GB" dirty="0"/>
          </a:p>
        </p:txBody>
      </p:sp>
      <p:sp>
        <p:nvSpPr>
          <p:cNvPr id="25" name="Title 24">
            <a:extLst>
              <a:ext uri="{FF2B5EF4-FFF2-40B4-BE49-F238E27FC236}">
                <a16:creationId xmlns:a16="http://schemas.microsoft.com/office/drawing/2014/main" id="{5216B41A-0E43-F84E-84E5-434C84F64698}"/>
              </a:ext>
            </a:extLst>
          </p:cNvPr>
          <p:cNvSpPr>
            <a:spLocks noGrp="1"/>
          </p:cNvSpPr>
          <p:nvPr>
            <p:ph type="title"/>
          </p:nvPr>
        </p:nvSpPr>
        <p:spPr>
          <a:xfrm>
            <a:off x="395288" y="342000"/>
            <a:ext cx="11399837" cy="657799"/>
          </a:xfrm>
        </p:spPr>
        <p:txBody>
          <a:bodyPr/>
          <a:lstStyle/>
          <a:p>
            <a:r>
              <a:rPr lang="en-GB" dirty="0"/>
              <a:t>Benefits of peer to peer coaching</a:t>
            </a:r>
            <a:r>
              <a:rPr lang="en-GB" dirty="0">
                <a:solidFill>
                  <a:schemeClr val="bg2"/>
                </a:solidFill>
              </a:rPr>
              <a:t>.</a:t>
            </a:r>
          </a:p>
        </p:txBody>
      </p:sp>
      <p:sp>
        <p:nvSpPr>
          <p:cNvPr id="12" name="Text Placeholder 11">
            <a:extLst>
              <a:ext uri="{FF2B5EF4-FFF2-40B4-BE49-F238E27FC236}">
                <a16:creationId xmlns:a16="http://schemas.microsoft.com/office/drawing/2014/main" id="{B4400B09-E4F0-3A4E-9287-0C5CA7B8E20A}"/>
              </a:ext>
            </a:extLst>
          </p:cNvPr>
          <p:cNvSpPr>
            <a:spLocks noGrp="1"/>
          </p:cNvSpPr>
          <p:nvPr>
            <p:ph type="body" sz="quarter" idx="14"/>
          </p:nvPr>
        </p:nvSpPr>
        <p:spPr>
          <a:xfrm>
            <a:off x="0" y="1751013"/>
            <a:ext cx="4032000" cy="4139999"/>
          </a:xfrm>
        </p:spPr>
        <p:txBody>
          <a:bodyPr lIns="396000"/>
          <a:lstStyle/>
          <a:p>
            <a:r>
              <a:rPr lang="en-GB" sz="3200" dirty="0"/>
              <a:t>To the Coachee</a:t>
            </a:r>
          </a:p>
        </p:txBody>
      </p:sp>
      <p:sp>
        <p:nvSpPr>
          <p:cNvPr id="15" name="Content Placeholder 14">
            <a:extLst>
              <a:ext uri="{FF2B5EF4-FFF2-40B4-BE49-F238E27FC236}">
                <a16:creationId xmlns:a16="http://schemas.microsoft.com/office/drawing/2014/main" id="{5539DDFE-069E-824D-94B5-0182185F6201}"/>
              </a:ext>
            </a:extLst>
          </p:cNvPr>
          <p:cNvSpPr>
            <a:spLocks noGrp="1"/>
          </p:cNvSpPr>
          <p:nvPr>
            <p:ph sz="quarter" idx="20"/>
          </p:nvPr>
        </p:nvSpPr>
        <p:spPr>
          <a:xfrm>
            <a:off x="395288" y="2711579"/>
            <a:ext cx="3547100" cy="2777650"/>
          </a:xfrm>
        </p:spPr>
        <p:txBody>
          <a:bodyPr/>
          <a:lstStyle/>
          <a:p>
            <a:pPr marL="285750" indent="-285750">
              <a:buFont typeface="Arial" panose="020B0604020202020204" pitchFamily="34" charset="0"/>
              <a:buChar char="•"/>
            </a:pPr>
            <a:r>
              <a:rPr lang="en-GB" sz="1800" dirty="0"/>
              <a:t>More open &amp; honest conversations addressing real challenges, creating trust  </a:t>
            </a:r>
          </a:p>
          <a:p>
            <a:pPr marL="285750" indent="-285750">
              <a:buFont typeface="Arial" panose="020B0604020202020204" pitchFamily="34" charset="0"/>
              <a:buChar char="•"/>
            </a:pPr>
            <a:r>
              <a:rPr lang="en-GB" sz="1800" dirty="0"/>
              <a:t>Empowers &amp; encourages colleagues to take greater responsibility </a:t>
            </a:r>
          </a:p>
          <a:p>
            <a:pPr marL="285750" indent="-285750">
              <a:buFont typeface="Arial" panose="020B0604020202020204" pitchFamily="34" charset="0"/>
              <a:buChar char="•"/>
            </a:pPr>
            <a:r>
              <a:rPr lang="en-GB" sz="1800" dirty="0"/>
              <a:t>Realisation of potential and improved performance </a:t>
            </a:r>
          </a:p>
          <a:p>
            <a:endParaRPr lang="en-GB" sz="1800" dirty="0"/>
          </a:p>
          <a:p>
            <a:endParaRPr lang="en-GB" sz="1600" dirty="0"/>
          </a:p>
        </p:txBody>
      </p:sp>
      <p:sp>
        <p:nvSpPr>
          <p:cNvPr id="17" name="Text Placeholder 16">
            <a:extLst>
              <a:ext uri="{FF2B5EF4-FFF2-40B4-BE49-F238E27FC236}">
                <a16:creationId xmlns:a16="http://schemas.microsoft.com/office/drawing/2014/main" id="{A02317DF-3FEA-A24C-9C2D-565B9E4360D5}"/>
              </a:ext>
            </a:extLst>
          </p:cNvPr>
          <p:cNvSpPr>
            <a:spLocks noGrp="1"/>
          </p:cNvSpPr>
          <p:nvPr>
            <p:ph type="body" sz="quarter" idx="22"/>
          </p:nvPr>
        </p:nvSpPr>
        <p:spPr>
          <a:xfrm>
            <a:off x="8160000" y="1751013"/>
            <a:ext cx="4032000" cy="4140000"/>
          </a:xfrm>
        </p:spPr>
        <p:txBody>
          <a:bodyPr/>
          <a:lstStyle/>
          <a:p>
            <a:r>
              <a:rPr lang="en-GB" sz="3200" dirty="0"/>
              <a:t>To the Organisation </a:t>
            </a:r>
          </a:p>
          <a:p>
            <a:endParaRPr lang="en-GB" dirty="0"/>
          </a:p>
        </p:txBody>
      </p:sp>
      <p:sp>
        <p:nvSpPr>
          <p:cNvPr id="18" name="Content Placeholder 17">
            <a:extLst>
              <a:ext uri="{FF2B5EF4-FFF2-40B4-BE49-F238E27FC236}">
                <a16:creationId xmlns:a16="http://schemas.microsoft.com/office/drawing/2014/main" id="{FFBCFC82-2417-A24B-9F9B-C7F081CE2DB8}"/>
              </a:ext>
            </a:extLst>
          </p:cNvPr>
          <p:cNvSpPr>
            <a:spLocks noGrp="1"/>
          </p:cNvSpPr>
          <p:nvPr>
            <p:ph sz="quarter" idx="23"/>
          </p:nvPr>
        </p:nvSpPr>
        <p:spPr>
          <a:xfrm>
            <a:off x="8328972" y="2711579"/>
            <a:ext cx="3725416" cy="2777650"/>
          </a:xfrm>
        </p:spPr>
        <p:txBody>
          <a:bodyPr/>
          <a:lstStyle/>
          <a:p>
            <a:pPr marL="285750" indent="-285750">
              <a:buFont typeface="Arial" panose="020B0604020202020204" pitchFamily="34" charset="0"/>
              <a:buChar char="•"/>
            </a:pPr>
            <a:r>
              <a:rPr lang="en-GB" sz="1800" dirty="0"/>
              <a:t>Embeds coaching culture throughout the organisation, driving diversity of thought </a:t>
            </a:r>
          </a:p>
          <a:p>
            <a:pPr marL="285750" indent="-285750">
              <a:buFont typeface="Arial" panose="020B0604020202020204" pitchFamily="34" charset="0"/>
              <a:buChar char="•"/>
            </a:pPr>
            <a:r>
              <a:rPr lang="en-GB" sz="1800" dirty="0"/>
              <a:t>Develops and maintains high performing teams</a:t>
            </a:r>
          </a:p>
          <a:p>
            <a:pPr marL="285750" indent="-285750">
              <a:buFont typeface="Arial" panose="020B0604020202020204" pitchFamily="34" charset="0"/>
              <a:buChar char="•"/>
            </a:pPr>
            <a:r>
              <a:rPr lang="en-GB" sz="1800" dirty="0"/>
              <a:t>Utilises leadership as advisory role - managing volume of work going up the chain  </a:t>
            </a:r>
          </a:p>
          <a:p>
            <a:endParaRPr lang="en-GB" dirty="0"/>
          </a:p>
        </p:txBody>
      </p:sp>
      <p:sp>
        <p:nvSpPr>
          <p:cNvPr id="16" name="Content Placeholder 15">
            <a:extLst>
              <a:ext uri="{FF2B5EF4-FFF2-40B4-BE49-F238E27FC236}">
                <a16:creationId xmlns:a16="http://schemas.microsoft.com/office/drawing/2014/main" id="{4FE4359A-2B05-5045-BD4E-78B18501E8BA}"/>
              </a:ext>
            </a:extLst>
          </p:cNvPr>
          <p:cNvSpPr>
            <a:spLocks noGrp="1"/>
          </p:cNvSpPr>
          <p:nvPr>
            <p:ph sz="quarter" idx="21"/>
          </p:nvPr>
        </p:nvSpPr>
        <p:spPr>
          <a:xfrm>
            <a:off x="4254500" y="2711104"/>
            <a:ext cx="3671888" cy="2778125"/>
          </a:xfrm>
        </p:spPr>
        <p:txBody>
          <a:bodyPr/>
          <a:lstStyle/>
          <a:p>
            <a:pPr marL="285750" indent="-285750">
              <a:buFont typeface="Arial" panose="020B0604020202020204" pitchFamily="34" charset="0"/>
              <a:buChar char="•"/>
            </a:pPr>
            <a:r>
              <a:rPr lang="en-GB" sz="1800" dirty="0"/>
              <a:t>Develops active listening skills and asking questions to stretch &amp; challenge thinking</a:t>
            </a:r>
          </a:p>
          <a:p>
            <a:pPr marL="285750" indent="-285750">
              <a:buFont typeface="Arial" panose="020B0604020202020204" pitchFamily="34" charset="0"/>
              <a:buChar char="•"/>
            </a:pPr>
            <a:r>
              <a:rPr lang="en-GB" sz="1800" dirty="0"/>
              <a:t>Focused empathy centred interactions, creating space to practice leadership skills and flex style to help others grow </a:t>
            </a:r>
          </a:p>
          <a:p>
            <a:pPr marL="285750" indent="-285750">
              <a:buFont typeface="Arial" panose="020B0604020202020204" pitchFamily="34" charset="0"/>
              <a:buChar char="•"/>
            </a:pPr>
            <a:r>
              <a:rPr lang="en-GB" sz="1800" dirty="0"/>
              <a:t>Better skilled to deploy coaching techniques up and down the organisation</a:t>
            </a:r>
          </a:p>
          <a:p>
            <a:endParaRPr lang="en-GB" sz="1800" dirty="0"/>
          </a:p>
          <a:p>
            <a:pPr marL="285750" indent="-285750">
              <a:buFont typeface="Arial" panose="020B0604020202020204" pitchFamily="34" charset="0"/>
              <a:buChar char="•"/>
            </a:pPr>
            <a:endParaRPr lang="en-GB" sz="1800" dirty="0"/>
          </a:p>
          <a:p>
            <a:r>
              <a:rPr lang="en-GB" sz="1600" dirty="0"/>
              <a:t>.</a:t>
            </a:r>
          </a:p>
          <a:p>
            <a:endParaRPr lang="en-GB" sz="1600" dirty="0"/>
          </a:p>
        </p:txBody>
      </p:sp>
    </p:spTree>
    <p:extLst>
      <p:ext uri="{BB962C8B-B14F-4D97-AF65-F5344CB8AC3E}">
        <p14:creationId xmlns:p14="http://schemas.microsoft.com/office/powerpoint/2010/main" val="126340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2"/>
          <p:cNvSpPr txBox="1">
            <a:spLocks noGrp="1"/>
          </p:cNvSpPr>
          <p:nvPr>
            <p:ph type="ctrTitle"/>
          </p:nvPr>
        </p:nvSpPr>
        <p:spPr>
          <a:xfrm>
            <a:off x="395288" y="655638"/>
            <a:ext cx="7473068" cy="2905125"/>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lt1"/>
              </a:buClr>
              <a:buSzPts val="6600"/>
              <a:buFont typeface="Arial"/>
              <a:buNone/>
            </a:pPr>
            <a:r>
              <a:rPr lang="en-GB"/>
              <a:t>Peer to peer coaching</a:t>
            </a:r>
            <a:r>
              <a:rPr lang="en-GB">
                <a:solidFill>
                  <a:schemeClr val="lt2"/>
                </a:solidFill>
              </a:rPr>
              <a:t>.</a:t>
            </a:r>
            <a:endParaRPr/>
          </a:p>
        </p:txBody>
      </p:sp>
      <p:sp>
        <p:nvSpPr>
          <p:cNvPr id="550" name="Google Shape;550;p62"/>
          <p:cNvSpPr txBox="1">
            <a:spLocks noGrp="1"/>
          </p:cNvSpPr>
          <p:nvPr>
            <p:ph type="subTitle" idx="1"/>
          </p:nvPr>
        </p:nvSpPr>
        <p:spPr>
          <a:xfrm>
            <a:off x="395062" y="5355772"/>
            <a:ext cx="5610451" cy="41801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GB" sz="2400"/>
              <a:t>Speakers Clarasys</a:t>
            </a:r>
            <a:endParaRPr sz="2400"/>
          </a:p>
        </p:txBody>
      </p:sp>
      <p:sp>
        <p:nvSpPr>
          <p:cNvPr id="551" name="Google Shape;551;p62"/>
          <p:cNvSpPr txBox="1">
            <a:spLocks noGrp="1"/>
          </p:cNvSpPr>
          <p:nvPr>
            <p:ph type="body" idx="2"/>
          </p:nvPr>
        </p:nvSpPr>
        <p:spPr>
          <a:xfrm>
            <a:off x="395288" y="4496889"/>
            <a:ext cx="6948486" cy="786311"/>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2200"/>
              <a:buNone/>
            </a:pPr>
            <a:r>
              <a:rPr lang="en-GB" dirty="0"/>
              <a:t>Monthly Work Level 3 Forum</a:t>
            </a:r>
            <a:endParaRPr dirty="0"/>
          </a:p>
        </p:txBody>
      </p:sp>
      <p:pic>
        <p:nvPicPr>
          <p:cNvPr id="552" name="Google Shape;552;p62"/>
          <p:cNvPicPr preferRelativeResize="0">
            <a:picLocks noGrp="1"/>
          </p:cNvPicPr>
          <p:nvPr>
            <p:ph type="pic" idx="2"/>
          </p:nvPr>
        </p:nvPicPr>
        <p:blipFill rotWithShape="1">
          <a:blip r:embed="rId3">
            <a:alphaModFix/>
          </a:blip>
          <a:srcRect t="13675" b="13684"/>
          <a:stretch/>
        </p:blipFill>
        <p:spPr>
          <a:xfrm flipH="1">
            <a:off x="0" y="11017"/>
            <a:ext cx="12191999" cy="5892299"/>
          </a:xfrm>
          <a:prstGeom prst="rect">
            <a:avLst/>
          </a:prstGeom>
          <a:solidFill>
            <a:srgbClr val="7F7F7F"/>
          </a:solidFill>
          <a:ln>
            <a:noFill/>
          </a:ln>
        </p:spPr>
      </p:pic>
      <p:sp>
        <p:nvSpPr>
          <p:cNvPr id="3" name="Freeform: Shape 2">
            <a:extLst>
              <a:ext uri="{FF2B5EF4-FFF2-40B4-BE49-F238E27FC236}">
                <a16:creationId xmlns:a16="http://schemas.microsoft.com/office/drawing/2014/main" id="{400453F1-6972-6793-2D21-F5919854AEB9}"/>
              </a:ext>
            </a:extLst>
          </p:cNvPr>
          <p:cNvSpPr/>
          <p:nvPr/>
        </p:nvSpPr>
        <p:spPr>
          <a:xfrm>
            <a:off x="567159" y="-173620"/>
            <a:ext cx="5116011" cy="4236334"/>
          </a:xfrm>
          <a:custGeom>
            <a:avLst/>
            <a:gdLst>
              <a:gd name="connsiteX0" fmla="*/ 0 w 5116011"/>
              <a:gd name="connsiteY0" fmla="*/ 0 h 4236334"/>
              <a:gd name="connsiteX1" fmla="*/ 0 w 5116011"/>
              <a:gd name="connsiteY1" fmla="*/ 4236334 h 4236334"/>
              <a:gd name="connsiteX2" fmla="*/ 3935393 w 5116011"/>
              <a:gd name="connsiteY2" fmla="*/ 4236334 h 4236334"/>
              <a:gd name="connsiteX3" fmla="*/ 4340507 w 5116011"/>
              <a:gd name="connsiteY3" fmla="*/ 3333509 h 4236334"/>
              <a:gd name="connsiteX4" fmla="*/ 4398380 w 5116011"/>
              <a:gd name="connsiteY4" fmla="*/ 3240911 h 4236334"/>
              <a:gd name="connsiteX5" fmla="*/ 4467828 w 5116011"/>
              <a:gd name="connsiteY5" fmla="*/ 3148314 h 4236334"/>
              <a:gd name="connsiteX6" fmla="*/ 4537276 w 5116011"/>
              <a:gd name="connsiteY6" fmla="*/ 3032567 h 4236334"/>
              <a:gd name="connsiteX7" fmla="*/ 4595150 w 5116011"/>
              <a:gd name="connsiteY7" fmla="*/ 2963119 h 4236334"/>
              <a:gd name="connsiteX8" fmla="*/ 4653023 w 5116011"/>
              <a:gd name="connsiteY8" fmla="*/ 2905245 h 4236334"/>
              <a:gd name="connsiteX9" fmla="*/ 4710897 w 5116011"/>
              <a:gd name="connsiteY9" fmla="*/ 2847372 h 4236334"/>
              <a:gd name="connsiteX10" fmla="*/ 4849793 w 5116011"/>
              <a:gd name="connsiteY10" fmla="*/ 2673752 h 4236334"/>
              <a:gd name="connsiteX11" fmla="*/ 4977114 w 5116011"/>
              <a:gd name="connsiteY11" fmla="*/ 2650602 h 4236334"/>
              <a:gd name="connsiteX12" fmla="*/ 5011838 w 5116011"/>
              <a:gd name="connsiteY12" fmla="*/ 2627453 h 4236334"/>
              <a:gd name="connsiteX13" fmla="*/ 5116011 w 5116011"/>
              <a:gd name="connsiteY13" fmla="*/ 2592729 h 4236334"/>
              <a:gd name="connsiteX14" fmla="*/ 5116011 w 5116011"/>
              <a:gd name="connsiteY14" fmla="*/ 138896 h 4236334"/>
              <a:gd name="connsiteX15" fmla="*/ 34725 w 5116011"/>
              <a:gd name="connsiteY15" fmla="*/ 173620 h 423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6011" h="4236334">
                <a:moveTo>
                  <a:pt x="0" y="0"/>
                </a:moveTo>
                <a:lnTo>
                  <a:pt x="0" y="4236334"/>
                </a:lnTo>
                <a:lnTo>
                  <a:pt x="3935393" y="4236334"/>
                </a:lnTo>
                <a:lnTo>
                  <a:pt x="4340507" y="3333509"/>
                </a:lnTo>
                <a:cubicBezTo>
                  <a:pt x="4359798" y="3302643"/>
                  <a:pt x="4377759" y="3270905"/>
                  <a:pt x="4398380" y="3240911"/>
                </a:cubicBezTo>
                <a:cubicBezTo>
                  <a:pt x="4420238" y="3209118"/>
                  <a:pt x="4446426" y="3180416"/>
                  <a:pt x="4467828" y="3148314"/>
                </a:cubicBezTo>
                <a:cubicBezTo>
                  <a:pt x="4492786" y="3110876"/>
                  <a:pt x="4511785" y="3069644"/>
                  <a:pt x="4537276" y="3032567"/>
                </a:cubicBezTo>
                <a:cubicBezTo>
                  <a:pt x="4554348" y="3007735"/>
                  <a:pt x="4574880" y="2985416"/>
                  <a:pt x="4595150" y="2963119"/>
                </a:cubicBezTo>
                <a:cubicBezTo>
                  <a:pt x="4613502" y="2942932"/>
                  <a:pt x="4637889" y="2927945"/>
                  <a:pt x="4653023" y="2905245"/>
                </a:cubicBezTo>
                <a:cubicBezTo>
                  <a:pt x="4683890" y="2858946"/>
                  <a:pt x="4664598" y="2878237"/>
                  <a:pt x="4710897" y="2847372"/>
                </a:cubicBezTo>
                <a:lnTo>
                  <a:pt x="4849793" y="2673752"/>
                </a:lnTo>
                <a:cubicBezTo>
                  <a:pt x="4892233" y="2666035"/>
                  <a:pt x="4935638" y="2662453"/>
                  <a:pt x="4977114" y="2650602"/>
                </a:cubicBezTo>
                <a:cubicBezTo>
                  <a:pt x="4990490" y="2646780"/>
                  <a:pt x="5011838" y="2627453"/>
                  <a:pt x="5011838" y="2627453"/>
                </a:cubicBezTo>
                <a:lnTo>
                  <a:pt x="5116011" y="2592729"/>
                </a:lnTo>
                <a:lnTo>
                  <a:pt x="5116011" y="138896"/>
                </a:lnTo>
                <a:lnTo>
                  <a:pt x="34725" y="173620"/>
                </a:lnTo>
              </a:path>
            </a:pathLst>
          </a:cu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sp>
        <p:nvSpPr>
          <p:cNvPr id="5" name="Freeform: Shape 4">
            <a:extLst>
              <a:ext uri="{FF2B5EF4-FFF2-40B4-BE49-F238E27FC236}">
                <a16:creationId xmlns:a16="http://schemas.microsoft.com/office/drawing/2014/main" id="{BD762D11-5DFF-81E6-5FCD-6587D6146E1B}"/>
              </a:ext>
            </a:extLst>
          </p:cNvPr>
          <p:cNvSpPr/>
          <p:nvPr/>
        </p:nvSpPr>
        <p:spPr>
          <a:xfrm>
            <a:off x="577400" y="28560"/>
            <a:ext cx="5101390" cy="4042611"/>
          </a:xfrm>
          <a:custGeom>
            <a:avLst/>
            <a:gdLst>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67464 w 5101390"/>
              <a:gd name="connsiteY4" fmla="*/ 3007895 h 4042611"/>
              <a:gd name="connsiteX5" fmla="*/ 4463716 w 5101390"/>
              <a:gd name="connsiteY5" fmla="*/ 2935705 h 4042611"/>
              <a:gd name="connsiteX6" fmla="*/ 4499811 w 5101390"/>
              <a:gd name="connsiteY6" fmla="*/ 2911642 h 4042611"/>
              <a:gd name="connsiteX7" fmla="*/ 4572000 w 5101390"/>
              <a:gd name="connsiteY7" fmla="*/ 2839453 h 4042611"/>
              <a:gd name="connsiteX8" fmla="*/ 4596064 w 5101390"/>
              <a:gd name="connsiteY8" fmla="*/ 2815389 h 4042611"/>
              <a:gd name="connsiteX9" fmla="*/ 4620127 w 5101390"/>
              <a:gd name="connsiteY9" fmla="*/ 2755232 h 4042611"/>
              <a:gd name="connsiteX10" fmla="*/ 4632158 w 5101390"/>
              <a:gd name="connsiteY10" fmla="*/ 2586789 h 4042611"/>
              <a:gd name="connsiteX11" fmla="*/ 4680285 w 5101390"/>
              <a:gd name="connsiteY11" fmla="*/ 2574758 h 4042611"/>
              <a:gd name="connsiteX12" fmla="*/ 4824664 w 5101390"/>
              <a:gd name="connsiteY12" fmla="*/ 2490537 h 4042611"/>
              <a:gd name="connsiteX13" fmla="*/ 5101390 w 5101390"/>
              <a:gd name="connsiteY13" fmla="*/ 2454442 h 4042611"/>
              <a:gd name="connsiteX14" fmla="*/ 5101390 w 5101390"/>
              <a:gd name="connsiteY14"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63716 w 5101390"/>
              <a:gd name="connsiteY5" fmla="*/ 2935705 h 4042611"/>
              <a:gd name="connsiteX6" fmla="*/ 4499811 w 5101390"/>
              <a:gd name="connsiteY6" fmla="*/ 2911642 h 4042611"/>
              <a:gd name="connsiteX7" fmla="*/ 4572000 w 5101390"/>
              <a:gd name="connsiteY7" fmla="*/ 2839453 h 4042611"/>
              <a:gd name="connsiteX8" fmla="*/ 4596064 w 5101390"/>
              <a:gd name="connsiteY8" fmla="*/ 2815389 h 4042611"/>
              <a:gd name="connsiteX9" fmla="*/ 4620127 w 5101390"/>
              <a:gd name="connsiteY9" fmla="*/ 2755232 h 4042611"/>
              <a:gd name="connsiteX10" fmla="*/ 4632158 w 5101390"/>
              <a:gd name="connsiteY10" fmla="*/ 2586789 h 4042611"/>
              <a:gd name="connsiteX11" fmla="*/ 4680285 w 5101390"/>
              <a:gd name="connsiteY11" fmla="*/ 2574758 h 4042611"/>
              <a:gd name="connsiteX12" fmla="*/ 4824664 w 5101390"/>
              <a:gd name="connsiteY12" fmla="*/ 2490537 h 4042611"/>
              <a:gd name="connsiteX13" fmla="*/ 5101390 w 5101390"/>
              <a:gd name="connsiteY13" fmla="*/ 2454442 h 4042611"/>
              <a:gd name="connsiteX14" fmla="*/ 5101390 w 5101390"/>
              <a:gd name="connsiteY14"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63716 w 5101390"/>
              <a:gd name="connsiteY5" fmla="*/ 2935705 h 4042611"/>
              <a:gd name="connsiteX6" fmla="*/ 4499811 w 5101390"/>
              <a:gd name="connsiteY6" fmla="*/ 2911642 h 4042611"/>
              <a:gd name="connsiteX7" fmla="*/ 4572000 w 5101390"/>
              <a:gd name="connsiteY7" fmla="*/ 2839453 h 4042611"/>
              <a:gd name="connsiteX8" fmla="*/ 4596064 w 5101390"/>
              <a:gd name="connsiteY8" fmla="*/ 2815389 h 4042611"/>
              <a:gd name="connsiteX9" fmla="*/ 4620127 w 5101390"/>
              <a:gd name="connsiteY9" fmla="*/ 2755232 h 4042611"/>
              <a:gd name="connsiteX10" fmla="*/ 4632158 w 5101390"/>
              <a:gd name="connsiteY10" fmla="*/ 2586789 h 4042611"/>
              <a:gd name="connsiteX11" fmla="*/ 4680285 w 5101390"/>
              <a:gd name="connsiteY11" fmla="*/ 2574758 h 4042611"/>
              <a:gd name="connsiteX12" fmla="*/ 4824664 w 5101390"/>
              <a:gd name="connsiteY12" fmla="*/ 2490537 h 4042611"/>
              <a:gd name="connsiteX13" fmla="*/ 5101390 w 5101390"/>
              <a:gd name="connsiteY13" fmla="*/ 2454442 h 4042611"/>
              <a:gd name="connsiteX14" fmla="*/ 5101390 w 5101390"/>
              <a:gd name="connsiteY14"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99811 w 5101390"/>
              <a:gd name="connsiteY5" fmla="*/ 2911642 h 4042611"/>
              <a:gd name="connsiteX6" fmla="*/ 4572000 w 5101390"/>
              <a:gd name="connsiteY6" fmla="*/ 2839453 h 4042611"/>
              <a:gd name="connsiteX7" fmla="*/ 4596064 w 5101390"/>
              <a:gd name="connsiteY7" fmla="*/ 2815389 h 4042611"/>
              <a:gd name="connsiteX8" fmla="*/ 4620127 w 5101390"/>
              <a:gd name="connsiteY8" fmla="*/ 2755232 h 4042611"/>
              <a:gd name="connsiteX9" fmla="*/ 4632158 w 5101390"/>
              <a:gd name="connsiteY9" fmla="*/ 2586789 h 4042611"/>
              <a:gd name="connsiteX10" fmla="*/ 4680285 w 5101390"/>
              <a:gd name="connsiteY10" fmla="*/ 2574758 h 4042611"/>
              <a:gd name="connsiteX11" fmla="*/ 4824664 w 5101390"/>
              <a:gd name="connsiteY11" fmla="*/ 2490537 h 4042611"/>
              <a:gd name="connsiteX12" fmla="*/ 5101390 w 5101390"/>
              <a:gd name="connsiteY12" fmla="*/ 2454442 h 4042611"/>
              <a:gd name="connsiteX13" fmla="*/ 5101390 w 5101390"/>
              <a:gd name="connsiteY13"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99811 w 5101390"/>
              <a:gd name="connsiteY5" fmla="*/ 2911642 h 4042611"/>
              <a:gd name="connsiteX6" fmla="*/ 4572000 w 5101390"/>
              <a:gd name="connsiteY6" fmla="*/ 2839453 h 4042611"/>
              <a:gd name="connsiteX7" fmla="*/ 4596064 w 5101390"/>
              <a:gd name="connsiteY7" fmla="*/ 2815389 h 4042611"/>
              <a:gd name="connsiteX8" fmla="*/ 4632158 w 5101390"/>
              <a:gd name="connsiteY8" fmla="*/ 2586789 h 4042611"/>
              <a:gd name="connsiteX9" fmla="*/ 4680285 w 5101390"/>
              <a:gd name="connsiteY9" fmla="*/ 2574758 h 4042611"/>
              <a:gd name="connsiteX10" fmla="*/ 4824664 w 5101390"/>
              <a:gd name="connsiteY10" fmla="*/ 2490537 h 4042611"/>
              <a:gd name="connsiteX11" fmla="*/ 5101390 w 5101390"/>
              <a:gd name="connsiteY11" fmla="*/ 2454442 h 4042611"/>
              <a:gd name="connsiteX12" fmla="*/ 5101390 w 5101390"/>
              <a:gd name="connsiteY12"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99811 w 5101390"/>
              <a:gd name="connsiteY5" fmla="*/ 2911642 h 4042611"/>
              <a:gd name="connsiteX6" fmla="*/ 4572000 w 5101390"/>
              <a:gd name="connsiteY6" fmla="*/ 2839453 h 4042611"/>
              <a:gd name="connsiteX7" fmla="*/ 4632158 w 5101390"/>
              <a:gd name="connsiteY7" fmla="*/ 2586789 h 4042611"/>
              <a:gd name="connsiteX8" fmla="*/ 4680285 w 5101390"/>
              <a:gd name="connsiteY8" fmla="*/ 2574758 h 4042611"/>
              <a:gd name="connsiteX9" fmla="*/ 4824664 w 5101390"/>
              <a:gd name="connsiteY9" fmla="*/ 2490537 h 4042611"/>
              <a:gd name="connsiteX10" fmla="*/ 5101390 w 5101390"/>
              <a:gd name="connsiteY10" fmla="*/ 2454442 h 4042611"/>
              <a:gd name="connsiteX11" fmla="*/ 5101390 w 5101390"/>
              <a:gd name="connsiteY11"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99811 w 5101390"/>
              <a:gd name="connsiteY5" fmla="*/ 2911642 h 4042611"/>
              <a:gd name="connsiteX6" fmla="*/ 4632158 w 5101390"/>
              <a:gd name="connsiteY6" fmla="*/ 2586789 h 4042611"/>
              <a:gd name="connsiteX7" fmla="*/ 4680285 w 5101390"/>
              <a:gd name="connsiteY7" fmla="*/ 2574758 h 4042611"/>
              <a:gd name="connsiteX8" fmla="*/ 4824664 w 5101390"/>
              <a:gd name="connsiteY8" fmla="*/ 2490537 h 4042611"/>
              <a:gd name="connsiteX9" fmla="*/ 5101390 w 5101390"/>
              <a:gd name="connsiteY9" fmla="*/ 2454442 h 4042611"/>
              <a:gd name="connsiteX10" fmla="*/ 5101390 w 5101390"/>
              <a:gd name="connsiteY10"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300789 w 5101390"/>
              <a:gd name="connsiteY4" fmla="*/ 3317458 h 4042611"/>
              <a:gd name="connsiteX5" fmla="*/ 4423611 w 5101390"/>
              <a:gd name="connsiteY5" fmla="*/ 2906880 h 4042611"/>
              <a:gd name="connsiteX6" fmla="*/ 4632158 w 5101390"/>
              <a:gd name="connsiteY6" fmla="*/ 2586789 h 4042611"/>
              <a:gd name="connsiteX7" fmla="*/ 4680285 w 5101390"/>
              <a:gd name="connsiteY7" fmla="*/ 2574758 h 4042611"/>
              <a:gd name="connsiteX8" fmla="*/ 4824664 w 5101390"/>
              <a:gd name="connsiteY8" fmla="*/ 2490537 h 4042611"/>
              <a:gd name="connsiteX9" fmla="*/ 5101390 w 5101390"/>
              <a:gd name="connsiteY9" fmla="*/ 2454442 h 4042611"/>
              <a:gd name="connsiteX10" fmla="*/ 5101390 w 5101390"/>
              <a:gd name="connsiteY10"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72214 w 5101390"/>
              <a:gd name="connsiteY4" fmla="*/ 3322221 h 4042611"/>
              <a:gd name="connsiteX5" fmla="*/ 4423611 w 5101390"/>
              <a:gd name="connsiteY5" fmla="*/ 2906880 h 4042611"/>
              <a:gd name="connsiteX6" fmla="*/ 4632158 w 5101390"/>
              <a:gd name="connsiteY6" fmla="*/ 2586789 h 4042611"/>
              <a:gd name="connsiteX7" fmla="*/ 4680285 w 5101390"/>
              <a:gd name="connsiteY7" fmla="*/ 2574758 h 4042611"/>
              <a:gd name="connsiteX8" fmla="*/ 4824664 w 5101390"/>
              <a:gd name="connsiteY8" fmla="*/ 2490537 h 4042611"/>
              <a:gd name="connsiteX9" fmla="*/ 5101390 w 5101390"/>
              <a:gd name="connsiteY9" fmla="*/ 2454442 h 4042611"/>
              <a:gd name="connsiteX10" fmla="*/ 5101390 w 5101390"/>
              <a:gd name="connsiteY10"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23611 w 5101390"/>
              <a:gd name="connsiteY5" fmla="*/ 2906880 h 4042611"/>
              <a:gd name="connsiteX6" fmla="*/ 4632158 w 5101390"/>
              <a:gd name="connsiteY6" fmla="*/ 2586789 h 4042611"/>
              <a:gd name="connsiteX7" fmla="*/ 4680285 w 5101390"/>
              <a:gd name="connsiteY7" fmla="*/ 2574758 h 4042611"/>
              <a:gd name="connsiteX8" fmla="*/ 4824664 w 5101390"/>
              <a:gd name="connsiteY8" fmla="*/ 2490537 h 4042611"/>
              <a:gd name="connsiteX9" fmla="*/ 5101390 w 5101390"/>
              <a:gd name="connsiteY9" fmla="*/ 2454442 h 4042611"/>
              <a:gd name="connsiteX10" fmla="*/ 5101390 w 5101390"/>
              <a:gd name="connsiteY10"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680285 w 5101390"/>
              <a:gd name="connsiteY7" fmla="*/ 2574758 h 4042611"/>
              <a:gd name="connsiteX8" fmla="*/ 4824664 w 5101390"/>
              <a:gd name="connsiteY8" fmla="*/ 2490537 h 4042611"/>
              <a:gd name="connsiteX9" fmla="*/ 5101390 w 5101390"/>
              <a:gd name="connsiteY9" fmla="*/ 2454442 h 4042611"/>
              <a:gd name="connsiteX10" fmla="*/ 5101390 w 5101390"/>
              <a:gd name="connsiteY10"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24664 w 5101390"/>
              <a:gd name="connsiteY7" fmla="*/ 2490537 h 4042611"/>
              <a:gd name="connsiteX8" fmla="*/ 5101390 w 5101390"/>
              <a:gd name="connsiteY8" fmla="*/ 2454442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24664 w 5101390"/>
              <a:gd name="connsiteY7" fmla="*/ 2490537 h 4042611"/>
              <a:gd name="connsiteX8" fmla="*/ 5091865 w 5101390"/>
              <a:gd name="connsiteY8" fmla="*/ 2383005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796089 w 5101390"/>
              <a:gd name="connsiteY7" fmla="*/ 2404812 h 4042611"/>
              <a:gd name="connsiteX8" fmla="*/ 5091865 w 5101390"/>
              <a:gd name="connsiteY8" fmla="*/ 2383005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796089 w 5101390"/>
              <a:gd name="connsiteY7" fmla="*/ 2404812 h 4042611"/>
              <a:gd name="connsiteX8" fmla="*/ 5096627 w 5101390"/>
              <a:gd name="connsiteY8" fmla="*/ 22972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796089 w 5101390"/>
              <a:gd name="connsiteY7" fmla="*/ 2404812 h 4042611"/>
              <a:gd name="connsiteX8" fmla="*/ 5096627 w 5101390"/>
              <a:gd name="connsiteY8" fmla="*/ 23734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62764 w 5101390"/>
              <a:gd name="connsiteY7" fmla="*/ 2347662 h 4042611"/>
              <a:gd name="connsiteX8" fmla="*/ 5096627 w 5101390"/>
              <a:gd name="connsiteY8" fmla="*/ 23734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62764 w 5101390"/>
              <a:gd name="connsiteY7" fmla="*/ 2347662 h 4042611"/>
              <a:gd name="connsiteX8" fmla="*/ 5096627 w 5101390"/>
              <a:gd name="connsiteY8" fmla="*/ 23734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62764 w 5101390"/>
              <a:gd name="connsiteY7" fmla="*/ 2347662 h 4042611"/>
              <a:gd name="connsiteX8" fmla="*/ 5096627 w 5101390"/>
              <a:gd name="connsiteY8" fmla="*/ 23734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62764 w 5101390"/>
              <a:gd name="connsiteY7" fmla="*/ 2347662 h 4042611"/>
              <a:gd name="connsiteX8" fmla="*/ 5096627 w 5101390"/>
              <a:gd name="connsiteY8" fmla="*/ 23734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72289 w 5101390"/>
              <a:gd name="connsiteY7" fmla="*/ 2385762 h 4042611"/>
              <a:gd name="connsiteX8" fmla="*/ 5096627 w 5101390"/>
              <a:gd name="connsiteY8" fmla="*/ 2373480 h 4042611"/>
              <a:gd name="connsiteX9" fmla="*/ 5101390 w 5101390"/>
              <a:gd name="connsiteY9" fmla="*/ 0 h 4042611"/>
              <a:gd name="connsiteX0" fmla="*/ 5101390 w 5101390"/>
              <a:gd name="connsiteY0" fmla="*/ 0 h 4042611"/>
              <a:gd name="connsiteX1" fmla="*/ 0 w 5101390"/>
              <a:gd name="connsiteY1" fmla="*/ 0 h 4042611"/>
              <a:gd name="connsiteX2" fmla="*/ 0 w 5101390"/>
              <a:gd name="connsiteY2" fmla="*/ 4042611 h 4042611"/>
              <a:gd name="connsiteX3" fmla="*/ 3898232 w 5101390"/>
              <a:gd name="connsiteY3" fmla="*/ 4042611 h 4042611"/>
              <a:gd name="connsiteX4" fmla="*/ 4286501 w 5101390"/>
              <a:gd name="connsiteY4" fmla="*/ 3322221 h 4042611"/>
              <a:gd name="connsiteX5" fmla="*/ 4475998 w 5101390"/>
              <a:gd name="connsiteY5" fmla="*/ 2864018 h 4042611"/>
              <a:gd name="connsiteX6" fmla="*/ 4632158 w 5101390"/>
              <a:gd name="connsiteY6" fmla="*/ 2586789 h 4042611"/>
              <a:gd name="connsiteX7" fmla="*/ 4872289 w 5101390"/>
              <a:gd name="connsiteY7" fmla="*/ 2385762 h 4042611"/>
              <a:gd name="connsiteX8" fmla="*/ 5096627 w 5101390"/>
              <a:gd name="connsiteY8" fmla="*/ 2373480 h 4042611"/>
              <a:gd name="connsiteX9" fmla="*/ 5101390 w 5101390"/>
              <a:gd name="connsiteY9" fmla="*/ 0 h 40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1390" h="4042611">
                <a:moveTo>
                  <a:pt x="5101390" y="0"/>
                </a:moveTo>
                <a:lnTo>
                  <a:pt x="0" y="0"/>
                </a:lnTo>
                <a:lnTo>
                  <a:pt x="0" y="4042611"/>
                </a:lnTo>
                <a:lnTo>
                  <a:pt x="3898232" y="4042611"/>
                </a:lnTo>
                <a:cubicBezTo>
                  <a:pt x="4054643" y="3697706"/>
                  <a:pt x="4130090" y="3667126"/>
                  <a:pt x="4286501" y="3322221"/>
                </a:cubicBezTo>
                <a:cubicBezTo>
                  <a:pt x="4386764" y="3133726"/>
                  <a:pt x="4418389" y="2986590"/>
                  <a:pt x="4475998" y="2864018"/>
                </a:cubicBezTo>
                <a:cubicBezTo>
                  <a:pt x="4533608" y="2741446"/>
                  <a:pt x="4566110" y="2666498"/>
                  <a:pt x="4632158" y="2586789"/>
                </a:cubicBezTo>
                <a:cubicBezTo>
                  <a:pt x="4698207" y="2507080"/>
                  <a:pt x="4708359" y="2484020"/>
                  <a:pt x="4872289" y="2385762"/>
                </a:cubicBezTo>
                <a:cubicBezTo>
                  <a:pt x="5064543" y="2361031"/>
                  <a:pt x="5018673" y="2364874"/>
                  <a:pt x="5096627" y="2373480"/>
                </a:cubicBezTo>
                <a:cubicBezTo>
                  <a:pt x="5098215" y="1607720"/>
                  <a:pt x="5099802" y="765760"/>
                  <a:pt x="5101390" y="0"/>
                </a:cubicBez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ESCO Modern"/>
              <a:ea typeface="+mn-ea"/>
              <a:cs typeface="+mn-cs"/>
            </a:endParaRPr>
          </a:p>
        </p:txBody>
      </p:sp>
      <p:sp>
        <p:nvSpPr>
          <p:cNvPr id="554" name="Google Shape;554;p62"/>
          <p:cNvSpPr txBox="1">
            <a:spLocks noGrp="1"/>
          </p:cNvSpPr>
          <p:nvPr>
            <p:ph type="ctrTitle"/>
          </p:nvPr>
        </p:nvSpPr>
        <p:spPr>
          <a:xfrm>
            <a:off x="933627" y="483327"/>
            <a:ext cx="4466472" cy="2571000"/>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accent1"/>
              </a:buClr>
              <a:buSzPts val="5600"/>
              <a:buFont typeface="Arial"/>
              <a:buNone/>
            </a:pPr>
            <a:r>
              <a:rPr lang="en-GB" sz="5600" dirty="0">
                <a:solidFill>
                  <a:schemeClr val="dk1"/>
                </a:solidFill>
              </a:rPr>
              <a:t>Peer to peer Coaching</a:t>
            </a:r>
            <a:r>
              <a:rPr lang="en-GB" sz="5600" dirty="0">
                <a:solidFill>
                  <a:schemeClr val="lt2"/>
                </a:solidFill>
              </a:rPr>
              <a:t>.</a:t>
            </a:r>
            <a:r>
              <a:rPr lang="en-GB" sz="5600" dirty="0">
                <a:solidFill>
                  <a:schemeClr val="dk1"/>
                </a:solidFill>
              </a:rPr>
              <a:t> </a:t>
            </a:r>
            <a:br>
              <a:rPr lang="en-GB" sz="5800" dirty="0">
                <a:solidFill>
                  <a:schemeClr val="dk1"/>
                </a:solidFill>
              </a:rPr>
            </a:br>
            <a:br>
              <a:rPr lang="en-GB" sz="5800" dirty="0">
                <a:solidFill>
                  <a:schemeClr val="dk1"/>
                </a:solidFill>
              </a:rPr>
            </a:br>
            <a:r>
              <a:rPr lang="en-GB" sz="3600" dirty="0">
                <a:solidFill>
                  <a:schemeClr val="tx1"/>
                </a:solidFill>
                <a:latin typeface="+mn-lt"/>
                <a:ea typeface="Arial"/>
                <a:cs typeface="Arial"/>
                <a:sym typeface="Arial"/>
              </a:rPr>
              <a:t>Guest Speakers</a:t>
            </a:r>
            <a:endParaRPr sz="3600" dirty="0">
              <a:solidFill>
                <a:schemeClr val="tx1"/>
              </a:solidFill>
              <a:latin typeface="+mn-lt"/>
              <a:ea typeface="Arial"/>
              <a:cs typeface="Arial"/>
              <a:sym typeface="Arial"/>
            </a:endParaRPr>
          </a:p>
        </p:txBody>
      </p:sp>
    </p:spTree>
  </p:cSld>
  <p:clrMapOvr>
    <a:masterClrMapping/>
  </p:clrMapOvr>
</p:sld>
</file>

<file path=ppt/theme/theme1.xml><?xml version="1.0" encoding="utf-8"?>
<a:theme xmlns:a="http://schemas.openxmlformats.org/drawingml/2006/main" name="Tesco Template">
  <a:themeElements>
    <a:clrScheme name="Tesco template palette">
      <a:dk1>
        <a:srgbClr val="00539F"/>
      </a:dk1>
      <a:lt1>
        <a:srgbClr val="FFFFFF"/>
      </a:lt1>
      <a:dk2>
        <a:srgbClr val="6E6767"/>
      </a:dk2>
      <a:lt2>
        <a:srgbClr val="E81C2D"/>
      </a:lt2>
      <a:accent1>
        <a:srgbClr val="00539F"/>
      </a:accent1>
      <a:accent2>
        <a:srgbClr val="AE905F"/>
      </a:accent2>
      <a:accent3>
        <a:srgbClr val="BB38DE"/>
      </a:accent3>
      <a:accent4>
        <a:srgbClr val="00A88E"/>
      </a:accent4>
      <a:accent5>
        <a:srgbClr val="EF6900"/>
      </a:accent5>
      <a:accent6>
        <a:srgbClr val="0A9DE3"/>
      </a:accent6>
      <a:hlink>
        <a:srgbClr val="6E6767"/>
      </a:hlink>
      <a:folHlink>
        <a:srgbClr val="000000"/>
      </a:folHlink>
    </a:clrScheme>
    <a:fontScheme name="MR D - Tesco">
      <a:majorFont>
        <a:latin typeface="TESCO Modern Bold"/>
        <a:ea typeface=""/>
        <a:cs typeface=""/>
      </a:majorFont>
      <a:minorFont>
        <a:latin typeface="TESCO Moder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Tesco Master PowerPoint Template" id="{92915B87-437E-F442-82F1-E3DE01FE0C47}" vid="{9E7AEDE9-365E-B94C-BE6B-8075AEDFD587}"/>
    </a:ext>
  </a:extLst>
</a:theme>
</file>

<file path=ppt/theme/theme2.xml><?xml version="1.0" encoding="utf-8"?>
<a:theme xmlns:a="http://schemas.openxmlformats.org/drawingml/2006/main" name="1_Tesco Template">
  <a:themeElements>
    <a:clrScheme name="Tesco template palette">
      <a:dk1>
        <a:srgbClr val="00539F"/>
      </a:dk1>
      <a:lt1>
        <a:srgbClr val="FFFFFF"/>
      </a:lt1>
      <a:dk2>
        <a:srgbClr val="6E6767"/>
      </a:dk2>
      <a:lt2>
        <a:srgbClr val="E81C2D"/>
      </a:lt2>
      <a:accent1>
        <a:srgbClr val="00539F"/>
      </a:accent1>
      <a:accent2>
        <a:srgbClr val="AE905F"/>
      </a:accent2>
      <a:accent3>
        <a:srgbClr val="BB38DE"/>
      </a:accent3>
      <a:accent4>
        <a:srgbClr val="00A88E"/>
      </a:accent4>
      <a:accent5>
        <a:srgbClr val="EF6900"/>
      </a:accent5>
      <a:accent6>
        <a:srgbClr val="0A9DE3"/>
      </a:accent6>
      <a:hlink>
        <a:srgbClr val="6E6767"/>
      </a:hlink>
      <a:folHlink>
        <a:srgbClr val="000000"/>
      </a:folHlink>
    </a:clrScheme>
    <a:fontScheme name="MR D - Tesco">
      <a:majorFont>
        <a:latin typeface="TESCO Modern Bold"/>
        <a:ea typeface=""/>
        <a:cs typeface=""/>
      </a:majorFont>
      <a:minorFont>
        <a:latin typeface="TESCO Moder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1" id="{476CE5AB-335A-CD42-8BAC-F9D94F39B2DF}" vid="{EF10F3FD-8E13-2D40-BC69-ED1EA8A0D8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EF630893DD6F41B5AB3D375027B53F" ma:contentTypeVersion="2" ma:contentTypeDescription="Create a new document." ma:contentTypeScope="" ma:versionID="2d066af57bf902bfa11c77572285fb3e">
  <xsd:schema xmlns:xsd="http://www.w3.org/2001/XMLSchema" xmlns:xs="http://www.w3.org/2001/XMLSchema" xmlns:p="http://schemas.microsoft.com/office/2006/metadata/properties" xmlns:ns2="26f60bf1-4b35-4a88-9ed5-f63a415119dd" targetNamespace="http://schemas.microsoft.com/office/2006/metadata/properties" ma:root="true" ma:fieldsID="7177557f4e1fe4e2de5eedec7af9b61b" ns2:_="">
    <xsd:import namespace="26f60bf1-4b35-4a88-9ed5-f63a415119d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f60bf1-4b35-4a88-9ed5-f63a415119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F841ED-0485-4F34-9D92-0AFB07E992C9}">
  <ds:schemaRefs>
    <ds:schemaRef ds:uri="http://schemas.microsoft.com/sharepoint/v3/contenttype/forms"/>
  </ds:schemaRefs>
</ds:datastoreItem>
</file>

<file path=customXml/itemProps2.xml><?xml version="1.0" encoding="utf-8"?>
<ds:datastoreItem xmlns:ds="http://schemas.openxmlformats.org/officeDocument/2006/customXml" ds:itemID="{33C0FAFA-232A-4562-977C-74BD9EF801D2}">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26f60bf1-4b35-4a88-9ed5-f63a415119dd"/>
    <ds:schemaRef ds:uri="http://purl.org/dc/elements/1.1/"/>
    <ds:schemaRef ds:uri="http://www.w3.org/XML/1998/namespace"/>
  </ds:schemaRefs>
</ds:datastoreItem>
</file>

<file path=customXml/itemProps3.xml><?xml version="1.0" encoding="utf-8"?>
<ds:datastoreItem xmlns:ds="http://schemas.openxmlformats.org/officeDocument/2006/customXml" ds:itemID="{2827E159-4DC5-4ADB-B1A0-72024ABD4848}">
  <ds:schemaRefs>
    <ds:schemaRef ds:uri="26f60bf1-4b35-4a88-9ed5-f63a415119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Tesco Master PowerPoint Template</Template>
  <TotalTime>1134</TotalTime>
  <Words>3087</Words>
  <Application>Microsoft Office PowerPoint</Application>
  <PresentationFormat>Widescreen</PresentationFormat>
  <Paragraphs>421</Paragraphs>
  <Slides>29</Slides>
  <Notes>26</Notes>
  <HiddenSlides>1</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Tesco Template</vt:lpstr>
      <vt:lpstr>1_Tesco Template</vt:lpstr>
      <vt:lpstr>WL3 Forum - Peer to peer coaching.</vt:lpstr>
      <vt:lpstr>Objectives of today’s session.</vt:lpstr>
      <vt:lpstr>Recap: Our WL3 Insights Wheel.</vt:lpstr>
      <vt:lpstr>Why peer to peer coaching?</vt:lpstr>
      <vt:lpstr>The case for coaching.</vt:lpstr>
      <vt:lpstr>What is coaching?</vt:lpstr>
      <vt:lpstr>What is peer to peer coaching?</vt:lpstr>
      <vt:lpstr>Benefits of peer to peer coaching.</vt:lpstr>
      <vt:lpstr>Peer to peer coaching.</vt:lpstr>
      <vt:lpstr>Intro to Clarasys and our speakers.</vt:lpstr>
      <vt:lpstr>Coach, don’t tell.</vt:lpstr>
      <vt:lpstr>It is a journey.</vt:lpstr>
      <vt:lpstr>How we got started.</vt:lpstr>
      <vt:lpstr>Peer coaching at Clarasys.</vt:lpstr>
      <vt:lpstr>The Clarasys P2P coaching model.</vt:lpstr>
      <vt:lpstr>How to make it work.</vt:lpstr>
      <vt:lpstr>Coaching frameworks.</vt:lpstr>
      <vt:lpstr>First, learn what style is needed.</vt:lpstr>
      <vt:lpstr>Adaptation in action.</vt:lpstr>
      <vt:lpstr>Coaching techniques.</vt:lpstr>
      <vt:lpstr>The double diamond and GROW model.</vt:lpstr>
      <vt:lpstr>Putting it into practice.</vt:lpstr>
      <vt:lpstr>How to make it last.</vt:lpstr>
      <vt:lpstr>What enables and slows it down.</vt:lpstr>
      <vt:lpstr>What you need to be successful.</vt:lpstr>
      <vt:lpstr>Finally, what commitment will you make today?</vt:lpstr>
      <vt:lpstr>What’s next.</vt:lpstr>
      <vt:lpstr>PowerPoint Presentation</vt:lpstr>
      <vt:lpstr>Your P2P coaching model - Example logistics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Tesco PowerPoint Template.</dc:title>
  <dc:creator>Kay, Joanne</dc:creator>
  <cp:keywords>Tesco PowerPoint Template</cp:keywords>
  <cp:lastModifiedBy>McKenzie, Jessica X</cp:lastModifiedBy>
  <cp:revision>32</cp:revision>
  <cp:lastPrinted>2022-02-22T09:49:09Z</cp:lastPrinted>
  <dcterms:created xsi:type="dcterms:W3CDTF">2022-01-11T09:37:25Z</dcterms:created>
  <dcterms:modified xsi:type="dcterms:W3CDTF">2023-01-17T14:06:42Z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0x010100BCEF630893DD6F41B5AB3D375027B53F</vt:lpwstr>
  </property>
  <property fmtid="{D5CDD505-2E9C-101B-9397-08002B2CF9AE}" pid="3" name="MSIP_Label_bfa3bcc5-af7f-4e3c-8d4c-726a9a6f8de8_Enabled">
    <vt:lpwstr>true</vt:lpwstr>
  </property>
  <property fmtid="{D5CDD505-2E9C-101B-9397-08002B2CF9AE}" pid="4" name="MSIP_Label_bfa3bcc5-af7f-4e3c-8d4c-726a9a6f8de8_SetDate">
    <vt:lpwstr>2021-12-03T14:03:42Z</vt:lpwstr>
  </property>
  <property fmtid="{D5CDD505-2E9C-101B-9397-08002B2CF9AE}" pid="5" name="MSIP_Label_bfa3bcc5-af7f-4e3c-8d4c-726a9a6f8de8_Method">
    <vt:lpwstr>Standard</vt:lpwstr>
  </property>
  <property fmtid="{D5CDD505-2E9C-101B-9397-08002B2CF9AE}" pid="6" name="MSIP_Label_bfa3bcc5-af7f-4e3c-8d4c-726a9a6f8de8_Name">
    <vt:lpwstr>bfa3bcc5-af7f-4e3c-8d4c-726a9a6f8de8</vt:lpwstr>
  </property>
  <property fmtid="{D5CDD505-2E9C-101B-9397-08002B2CF9AE}" pid="7" name="MSIP_Label_bfa3bcc5-af7f-4e3c-8d4c-726a9a6f8de8_SiteId">
    <vt:lpwstr>3928808b-8a46-426b-8f87-051a36bb2f91</vt:lpwstr>
  </property>
  <property fmtid="{D5CDD505-2E9C-101B-9397-08002B2CF9AE}" pid="8" name="MSIP_Label_bfa3bcc5-af7f-4e3c-8d4c-726a9a6f8de8_ActionId">
    <vt:lpwstr>5b69fee4-c9ea-4376-965d-4846032f347b</vt:lpwstr>
  </property>
  <property fmtid="{D5CDD505-2E9C-101B-9397-08002B2CF9AE}" pid="9" name="MSIP_Label_bfa3bcc5-af7f-4e3c-8d4c-726a9a6f8de8_ContentBits">
    <vt:lpwstr>0</vt:lpwstr>
  </property>
</Properties>
</file>